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tags/tag4.xml" ContentType="application/vnd.openxmlformats-officedocument.presentationml.tags+xml"/>
  <Override PartName="/ppt/charts/chart2.xml" ContentType="application/vnd.openxmlformats-officedocument.drawingml.chart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8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3" r:id="rId4"/>
    <p:sldId id="284" r:id="rId5"/>
    <p:sldId id="258" r:id="rId6"/>
    <p:sldId id="259" r:id="rId7"/>
    <p:sldId id="285" r:id="rId8"/>
    <p:sldId id="264" r:id="rId9"/>
    <p:sldId id="286" r:id="rId10"/>
    <p:sldId id="267" r:id="rId11"/>
    <p:sldId id="287" r:id="rId12"/>
    <p:sldId id="268" r:id="rId13"/>
    <p:sldId id="288" r:id="rId14"/>
    <p:sldId id="289" r:id="rId15"/>
    <p:sldId id="290" r:id="rId16"/>
    <p:sldId id="291" r:id="rId17"/>
    <p:sldId id="272" r:id="rId18"/>
    <p:sldId id="275" r:id="rId19"/>
    <p:sldId id="292" r:id="rId20"/>
    <p:sldId id="294" r:id="rId21"/>
    <p:sldId id="298" r:id="rId22"/>
    <p:sldId id="276" r:id="rId23"/>
    <p:sldId id="295" r:id="rId24"/>
    <p:sldId id="296" r:id="rId25"/>
    <p:sldId id="277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ADA"/>
    <a:srgbClr val="D7E4BD"/>
    <a:srgbClr val="71893F"/>
    <a:srgbClr val="D8F3F8"/>
    <a:srgbClr val="7ECBEA"/>
    <a:srgbClr val="75B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ndo\Documents\STUDY\&#21476;&#20195;&#35745;&#26102;&#22120;&#27700;&#38047;\&#25968;&#25454;&#35760;&#24405;&#21450;&#22788;&#29702;\&#25968;&#25454;&#22788;&#29702;\&#27969;&#36895;&#28201;&#24230;&#20851;&#31995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ndo\Documents\STUDY\&#21476;&#20195;&#35745;&#26102;&#22120;&#27700;&#38047;\&#25968;&#25454;&#35760;&#24405;&#21450;&#22788;&#29702;\&#25968;&#25454;&#22788;&#29702;\&#27969;&#36895;&#28201;&#24230;&#20851;&#319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64169863382462"/>
          <c:y val="3.766987459900846E-2"/>
          <c:w val="0.77015949929335759"/>
          <c:h val="0.78562700495771365"/>
        </c:manualLayout>
      </c:layout>
      <c:scatterChart>
        <c:scatterStyle val="lineMarker"/>
        <c:varyColors val="0"/>
        <c:ser>
          <c:idx val="0"/>
          <c:order val="0"/>
          <c:tx>
            <c:strRef>
              <c:f>流速温度关系!$C$1</c:f>
              <c:strCache>
                <c:ptCount val="1"/>
                <c:pt idx="0">
                  <c:v>g/s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2.4228346456692914E-2"/>
                  <c:y val="8.5299668583798411E-3"/>
                </c:manualLayout>
              </c:layout>
              <c:numFmt formatCode="General" sourceLinked="0"/>
            </c:trendlineLbl>
          </c:trendline>
          <c:xVal>
            <c:numRef>
              <c:f>流速温度关系!$A$2:$A$15</c:f>
              <c:numCache>
                <c:formatCode>0.00_ </c:formatCode>
                <c:ptCount val="14"/>
                <c:pt idx="0">
                  <c:v>20.65</c:v>
                </c:pt>
                <c:pt idx="1">
                  <c:v>20.55</c:v>
                </c:pt>
                <c:pt idx="2">
                  <c:v>24.71</c:v>
                </c:pt>
                <c:pt idx="3">
                  <c:v>30.49</c:v>
                </c:pt>
                <c:pt idx="4">
                  <c:v>32.96</c:v>
                </c:pt>
                <c:pt idx="5">
                  <c:v>34.880000000000003</c:v>
                </c:pt>
                <c:pt idx="6">
                  <c:v>38.57</c:v>
                </c:pt>
                <c:pt idx="7">
                  <c:v>40</c:v>
                </c:pt>
                <c:pt idx="8">
                  <c:v>9.6999999999999993</c:v>
                </c:pt>
                <c:pt idx="9">
                  <c:v>23.74</c:v>
                </c:pt>
                <c:pt idx="10">
                  <c:v>20.8</c:v>
                </c:pt>
                <c:pt idx="11">
                  <c:v>16.5</c:v>
                </c:pt>
                <c:pt idx="12">
                  <c:v>13.42</c:v>
                </c:pt>
                <c:pt idx="13">
                  <c:v>14.53</c:v>
                </c:pt>
              </c:numCache>
            </c:numRef>
          </c:xVal>
          <c:yVal>
            <c:numRef>
              <c:f>流速温度关系!$C$2:$C$15</c:f>
              <c:numCache>
                <c:formatCode>General</c:formatCode>
                <c:ptCount val="14"/>
                <c:pt idx="0">
                  <c:v>4.2825000000000006</c:v>
                </c:pt>
                <c:pt idx="1">
                  <c:v>4.2874999999999996</c:v>
                </c:pt>
                <c:pt idx="2">
                  <c:v>4.3338999999999999</c:v>
                </c:pt>
                <c:pt idx="3">
                  <c:v>4.4265999999999996</c:v>
                </c:pt>
                <c:pt idx="4">
                  <c:v>4.5276000000000005</c:v>
                </c:pt>
                <c:pt idx="5">
                  <c:v>4.5651000000000002</c:v>
                </c:pt>
                <c:pt idx="6">
                  <c:v>4.5704000000000002</c:v>
                </c:pt>
                <c:pt idx="7">
                  <c:v>4.6303999999999998</c:v>
                </c:pt>
                <c:pt idx="8">
                  <c:v>4.0901000000000005</c:v>
                </c:pt>
                <c:pt idx="9">
                  <c:v>4.3218000000000005</c:v>
                </c:pt>
                <c:pt idx="10">
                  <c:v>4.2567000000000004</c:v>
                </c:pt>
                <c:pt idx="11">
                  <c:v>4.1845999999999997</c:v>
                </c:pt>
                <c:pt idx="12">
                  <c:v>4.1551</c:v>
                </c:pt>
                <c:pt idx="13">
                  <c:v>4.1375999999999999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966656"/>
        <c:axId val="110977024"/>
      </c:scatterChart>
      <c:valAx>
        <c:axId val="1109666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zh-CN"/>
                  <a:t>温度</a:t>
                </a:r>
                <a:r>
                  <a:rPr lang="en-US"/>
                  <a:t>/</a:t>
                </a:r>
                <a:r>
                  <a:rPr lang="zh-CN"/>
                  <a:t>℃</a:t>
                </a:r>
              </a:p>
            </c:rich>
          </c:tx>
          <c:layout/>
          <c:overlay val="0"/>
        </c:title>
        <c:numFmt formatCode="0.00_ " sourceLinked="1"/>
        <c:majorTickMark val="out"/>
        <c:minorTickMark val="none"/>
        <c:tickLblPos val="nextTo"/>
        <c:crossAx val="110977024"/>
        <c:crosses val="autoZero"/>
        <c:crossBetween val="midCat"/>
      </c:valAx>
      <c:valAx>
        <c:axId val="1109770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zh-CN"/>
                  <a:t>流速</a:t>
                </a:r>
                <a:r>
                  <a:rPr lang="en-US"/>
                  <a:t>g/s</a:t>
                </a:r>
                <a:endParaRPr lang="zh-CN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096665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13093783230433"/>
          <c:y val="5.2047533970153263E-2"/>
          <c:w val="0.65992865872045958"/>
          <c:h val="0.67367317784582792"/>
        </c:manualLayout>
      </c:layout>
      <c:scatterChart>
        <c:scatterStyle val="lineMarker"/>
        <c:varyColors val="0"/>
        <c:ser>
          <c:idx val="0"/>
          <c:order val="0"/>
          <c:tx>
            <c:strRef>
              <c:f>流速温度关系!$C$1</c:f>
              <c:strCache>
                <c:ptCount val="1"/>
                <c:pt idx="0">
                  <c:v>g/s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11457010728966623"/>
                  <c:y val="-3.1070521404087236E-2"/>
                </c:manualLayout>
              </c:layout>
              <c:numFmt formatCode="General" sourceLinked="0"/>
            </c:trendlineLbl>
          </c:trendline>
          <c:xVal>
            <c:numRef>
              <c:f>流速温度关系!$A$2:$A$15</c:f>
              <c:numCache>
                <c:formatCode>0.00_ </c:formatCode>
                <c:ptCount val="14"/>
                <c:pt idx="0">
                  <c:v>20.65</c:v>
                </c:pt>
                <c:pt idx="1">
                  <c:v>20.55</c:v>
                </c:pt>
                <c:pt idx="2">
                  <c:v>24.71</c:v>
                </c:pt>
                <c:pt idx="3">
                  <c:v>30.49</c:v>
                </c:pt>
                <c:pt idx="4">
                  <c:v>32.96</c:v>
                </c:pt>
                <c:pt idx="5">
                  <c:v>34.880000000000003</c:v>
                </c:pt>
                <c:pt idx="6">
                  <c:v>38.57</c:v>
                </c:pt>
                <c:pt idx="7">
                  <c:v>40</c:v>
                </c:pt>
                <c:pt idx="8">
                  <c:v>9.6999999999999993</c:v>
                </c:pt>
                <c:pt idx="9">
                  <c:v>23.74</c:v>
                </c:pt>
                <c:pt idx="10">
                  <c:v>20.8</c:v>
                </c:pt>
                <c:pt idx="11">
                  <c:v>16.5</c:v>
                </c:pt>
                <c:pt idx="12">
                  <c:v>13.42</c:v>
                </c:pt>
                <c:pt idx="13">
                  <c:v>14.53</c:v>
                </c:pt>
              </c:numCache>
            </c:numRef>
          </c:xVal>
          <c:yVal>
            <c:numRef>
              <c:f>流速温度关系!$C$2:$C$15</c:f>
              <c:numCache>
                <c:formatCode>General</c:formatCode>
                <c:ptCount val="14"/>
                <c:pt idx="0">
                  <c:v>4.2825000000000006</c:v>
                </c:pt>
                <c:pt idx="1">
                  <c:v>4.2874999999999996</c:v>
                </c:pt>
                <c:pt idx="2">
                  <c:v>4.3338999999999999</c:v>
                </c:pt>
                <c:pt idx="3">
                  <c:v>4.4265999999999996</c:v>
                </c:pt>
                <c:pt idx="4">
                  <c:v>4.5276000000000005</c:v>
                </c:pt>
                <c:pt idx="5">
                  <c:v>4.5651000000000002</c:v>
                </c:pt>
                <c:pt idx="6">
                  <c:v>4.5704000000000002</c:v>
                </c:pt>
                <c:pt idx="7">
                  <c:v>4.6303999999999998</c:v>
                </c:pt>
                <c:pt idx="8">
                  <c:v>4.0901000000000005</c:v>
                </c:pt>
                <c:pt idx="9">
                  <c:v>4.3218000000000005</c:v>
                </c:pt>
                <c:pt idx="10">
                  <c:v>4.2567000000000004</c:v>
                </c:pt>
                <c:pt idx="11">
                  <c:v>4.1845999999999997</c:v>
                </c:pt>
                <c:pt idx="12">
                  <c:v>4.1551</c:v>
                </c:pt>
                <c:pt idx="13">
                  <c:v>4.1375999999999999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167744"/>
        <c:axId val="111169920"/>
      </c:scatterChart>
      <c:valAx>
        <c:axId val="111167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zh-CN"/>
                  <a:t>温度</a:t>
                </a:r>
                <a:r>
                  <a:rPr lang="en-US"/>
                  <a:t>/</a:t>
                </a:r>
                <a:r>
                  <a:rPr lang="zh-CN"/>
                  <a:t>℃</a:t>
                </a:r>
              </a:p>
            </c:rich>
          </c:tx>
          <c:layout/>
          <c:overlay val="0"/>
        </c:title>
        <c:numFmt formatCode="0.00_ " sourceLinked="1"/>
        <c:majorTickMark val="out"/>
        <c:minorTickMark val="none"/>
        <c:tickLblPos val="nextTo"/>
        <c:crossAx val="111169920"/>
        <c:crosses val="autoZero"/>
        <c:crossBetween val="midCat"/>
      </c:valAx>
      <c:valAx>
        <c:axId val="1111699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zh-CN"/>
                  <a:t>流速</a:t>
                </a:r>
                <a:r>
                  <a:rPr lang="en-US"/>
                  <a:t>g/s</a:t>
                </a:r>
                <a:endParaRPr lang="zh-CN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116774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0B638C-5A89-4FF7-BE22-8851AAB2DE6C}" type="doc">
      <dgm:prSet loTypeId="urn:microsoft.com/office/officeart/2005/8/layout/gear1" loCatId="process" qsTypeId="urn:microsoft.com/office/officeart/2005/8/quickstyle/simple2" qsCatId="simple" csTypeId="urn:microsoft.com/office/officeart/2005/8/colors/accent3_5" csCatId="accent3" phldr="1"/>
      <dgm:spPr/>
    </dgm:pt>
    <dgm:pt modelId="{6AEFCD29-4499-4F6D-916C-C6DC7CB7EEAA}">
      <dgm:prSet phldrT="[文本]"/>
      <dgm:spPr/>
      <dgm:t>
        <a:bodyPr/>
        <a:lstStyle/>
        <a:p>
          <a:r>
            <a:rPr lang="zh-CN" altLang="en-US" b="1" dirty="0" smtClean="0"/>
            <a:t>水钟改进及问题</a:t>
          </a:r>
          <a:endParaRPr lang="zh-CN" altLang="en-US" b="1" dirty="0"/>
        </a:p>
      </dgm:t>
    </dgm:pt>
    <dgm:pt modelId="{92AE13C5-4567-4778-BA87-D856922F9279}" type="parTrans" cxnId="{1E18F20F-465E-46DF-AD97-8E08409A65DB}">
      <dgm:prSet/>
      <dgm:spPr/>
      <dgm:t>
        <a:bodyPr/>
        <a:lstStyle/>
        <a:p>
          <a:endParaRPr lang="zh-CN" altLang="en-US"/>
        </a:p>
      </dgm:t>
    </dgm:pt>
    <dgm:pt modelId="{005154A8-8A3F-4A7F-98D9-2DDC4DC5668B}" type="sibTrans" cxnId="{1E18F20F-465E-46DF-AD97-8E08409A65DB}">
      <dgm:prSet/>
      <dgm:spPr/>
      <dgm:t>
        <a:bodyPr/>
        <a:lstStyle/>
        <a:p>
          <a:endParaRPr lang="zh-CN" altLang="en-US"/>
        </a:p>
      </dgm:t>
    </dgm:pt>
    <dgm:pt modelId="{2786E091-1A8B-404E-A163-D101D2C3AB77}">
      <dgm:prSet phldrT="[文本]"/>
      <dgm:spPr/>
      <dgm:t>
        <a:bodyPr/>
        <a:lstStyle/>
        <a:p>
          <a:r>
            <a:rPr lang="zh-CN" altLang="en-US" b="1" dirty="0" smtClean="0"/>
            <a:t>水钟展示</a:t>
          </a:r>
          <a:endParaRPr lang="zh-CN" altLang="en-US" b="1" dirty="0"/>
        </a:p>
      </dgm:t>
    </dgm:pt>
    <dgm:pt modelId="{A0B6A5E2-1719-421A-8759-5B3568291827}" type="parTrans" cxnId="{65FF1CF2-23DF-46AC-BC33-F75F235B99DF}">
      <dgm:prSet/>
      <dgm:spPr/>
      <dgm:t>
        <a:bodyPr/>
        <a:lstStyle/>
        <a:p>
          <a:endParaRPr lang="zh-CN" altLang="en-US"/>
        </a:p>
      </dgm:t>
    </dgm:pt>
    <dgm:pt modelId="{1D0FBF86-E30D-4386-8DFE-01828F1446C1}" type="sibTrans" cxnId="{65FF1CF2-23DF-46AC-BC33-F75F235B99DF}">
      <dgm:prSet/>
      <dgm:spPr/>
      <dgm:t>
        <a:bodyPr/>
        <a:lstStyle/>
        <a:p>
          <a:endParaRPr lang="zh-CN" altLang="en-US"/>
        </a:p>
      </dgm:t>
    </dgm:pt>
    <dgm:pt modelId="{606DA887-7180-4B7A-8375-5F22773FD363}">
      <dgm:prSet phldrT="[文本]"/>
      <dgm:spPr>
        <a:solidFill>
          <a:schemeClr val="accent6"/>
        </a:solidFill>
      </dgm:spPr>
      <dgm:t>
        <a:bodyPr/>
        <a:lstStyle/>
        <a:p>
          <a:r>
            <a:rPr lang="zh-CN" altLang="en-US" b="1" dirty="0" smtClean="0"/>
            <a:t>水钟介绍</a:t>
          </a:r>
          <a:endParaRPr lang="zh-CN" altLang="en-US" b="1" dirty="0"/>
        </a:p>
      </dgm:t>
    </dgm:pt>
    <dgm:pt modelId="{0861075B-D4EC-4D8D-9501-0779532F0CE4}" type="parTrans" cxnId="{FF3FBA3F-4163-412C-A43C-30C27F2E3971}">
      <dgm:prSet/>
      <dgm:spPr/>
      <dgm:t>
        <a:bodyPr/>
        <a:lstStyle/>
        <a:p>
          <a:endParaRPr lang="zh-CN" altLang="en-US"/>
        </a:p>
      </dgm:t>
    </dgm:pt>
    <dgm:pt modelId="{83553B03-1CE0-4EF0-8848-CFA71290267C}" type="sibTrans" cxnId="{FF3FBA3F-4163-412C-A43C-30C27F2E3971}">
      <dgm:prSet/>
      <dgm:spPr/>
      <dgm:t>
        <a:bodyPr/>
        <a:lstStyle/>
        <a:p>
          <a:endParaRPr lang="zh-CN" altLang="en-US"/>
        </a:p>
      </dgm:t>
    </dgm:pt>
    <dgm:pt modelId="{5A2EFDA5-71FC-4D1A-AC71-C7B93D505D6D}" type="pres">
      <dgm:prSet presAssocID="{B40B638C-5A89-4FF7-BE22-8851AAB2DE6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2EEB92C-4BFC-442F-8A86-5ADF221A0326}" type="pres">
      <dgm:prSet presAssocID="{6AEFCD29-4499-4F6D-916C-C6DC7CB7EEA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2B3AF4C-F855-4532-A7CA-B54E5BD2B8A8}" type="pres">
      <dgm:prSet presAssocID="{6AEFCD29-4499-4F6D-916C-C6DC7CB7EEAA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39572B45-2AA1-4C4C-A02B-E25A8954FA19}" type="pres">
      <dgm:prSet presAssocID="{6AEFCD29-4499-4F6D-916C-C6DC7CB7EEAA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AEE65E0C-94D5-4C15-B179-C30CB8A6CC0E}" type="pres">
      <dgm:prSet presAssocID="{2786E091-1A8B-404E-A163-D101D2C3AB7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10F26A-F5F4-4159-9D86-92977C7D06A2}" type="pres">
      <dgm:prSet presAssocID="{2786E091-1A8B-404E-A163-D101D2C3AB77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D902E041-D00E-4BF5-8FDC-8E553164F7EE}" type="pres">
      <dgm:prSet presAssocID="{2786E091-1A8B-404E-A163-D101D2C3AB77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B5C8E4F7-20CF-4ED0-A7AF-1F269E259607}" type="pres">
      <dgm:prSet presAssocID="{606DA887-7180-4B7A-8375-5F22773FD363}" presName="gear3" presStyleLbl="node1" presStyleIdx="2" presStyleCnt="3"/>
      <dgm:spPr/>
      <dgm:t>
        <a:bodyPr/>
        <a:lstStyle/>
        <a:p>
          <a:endParaRPr lang="zh-CN" altLang="en-US"/>
        </a:p>
      </dgm:t>
    </dgm:pt>
    <dgm:pt modelId="{50D7AC46-33CA-4F5D-88A2-96A50BCB2C36}" type="pres">
      <dgm:prSet presAssocID="{606DA887-7180-4B7A-8375-5F22773FD36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516A40-F603-492D-86FC-31FA246FEE7D}" type="pres">
      <dgm:prSet presAssocID="{606DA887-7180-4B7A-8375-5F22773FD363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96A3EBB7-87DE-4018-9C28-1F9480B412E7}" type="pres">
      <dgm:prSet presAssocID="{606DA887-7180-4B7A-8375-5F22773FD363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D1E9AB5C-430C-4A21-8EF5-B151953819BA}" type="pres">
      <dgm:prSet presAssocID="{005154A8-8A3F-4A7F-98D9-2DDC4DC5668B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C63F87D6-7FDE-4A31-87FE-2836A62808CB}" type="pres">
      <dgm:prSet presAssocID="{1D0FBF86-E30D-4386-8DFE-01828F1446C1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D80EEDB4-4B2F-4992-80BD-A47A578C98C8}" type="pres">
      <dgm:prSet presAssocID="{83553B03-1CE0-4EF0-8848-CFA71290267C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33367602-164D-485F-9632-4706E429B927}" type="presOf" srcId="{1D0FBF86-E30D-4386-8DFE-01828F1446C1}" destId="{C63F87D6-7FDE-4A31-87FE-2836A62808CB}" srcOrd="0" destOrd="0" presId="urn:microsoft.com/office/officeart/2005/8/layout/gear1"/>
    <dgm:cxn modelId="{DCF8C387-6BBE-45D8-9A21-07695ACEFD07}" type="presOf" srcId="{2786E091-1A8B-404E-A163-D101D2C3AB77}" destId="{AEE65E0C-94D5-4C15-B179-C30CB8A6CC0E}" srcOrd="0" destOrd="0" presId="urn:microsoft.com/office/officeart/2005/8/layout/gear1"/>
    <dgm:cxn modelId="{FF3FBA3F-4163-412C-A43C-30C27F2E3971}" srcId="{B40B638C-5A89-4FF7-BE22-8851AAB2DE6C}" destId="{606DA887-7180-4B7A-8375-5F22773FD363}" srcOrd="2" destOrd="0" parTransId="{0861075B-D4EC-4D8D-9501-0779532F0CE4}" sibTransId="{83553B03-1CE0-4EF0-8848-CFA71290267C}"/>
    <dgm:cxn modelId="{65FF1CF2-23DF-46AC-BC33-F75F235B99DF}" srcId="{B40B638C-5A89-4FF7-BE22-8851AAB2DE6C}" destId="{2786E091-1A8B-404E-A163-D101D2C3AB77}" srcOrd="1" destOrd="0" parTransId="{A0B6A5E2-1719-421A-8759-5B3568291827}" sibTransId="{1D0FBF86-E30D-4386-8DFE-01828F1446C1}"/>
    <dgm:cxn modelId="{7129BFBE-EC06-4334-905E-5610DF14D482}" type="presOf" srcId="{B40B638C-5A89-4FF7-BE22-8851AAB2DE6C}" destId="{5A2EFDA5-71FC-4D1A-AC71-C7B93D505D6D}" srcOrd="0" destOrd="0" presId="urn:microsoft.com/office/officeart/2005/8/layout/gear1"/>
    <dgm:cxn modelId="{38729506-A060-410F-B9DE-34F5D334BBE6}" type="presOf" srcId="{2786E091-1A8B-404E-A163-D101D2C3AB77}" destId="{D902E041-D00E-4BF5-8FDC-8E553164F7EE}" srcOrd="2" destOrd="0" presId="urn:microsoft.com/office/officeart/2005/8/layout/gear1"/>
    <dgm:cxn modelId="{DCC8B838-2341-4D10-A513-17B2F3FD5503}" type="presOf" srcId="{606DA887-7180-4B7A-8375-5F22773FD363}" destId="{96A3EBB7-87DE-4018-9C28-1F9480B412E7}" srcOrd="3" destOrd="0" presId="urn:microsoft.com/office/officeart/2005/8/layout/gear1"/>
    <dgm:cxn modelId="{DE97D54B-C3B5-4611-AE4E-71DEDFA59336}" type="presOf" srcId="{005154A8-8A3F-4A7F-98D9-2DDC4DC5668B}" destId="{D1E9AB5C-430C-4A21-8EF5-B151953819BA}" srcOrd="0" destOrd="0" presId="urn:microsoft.com/office/officeart/2005/8/layout/gear1"/>
    <dgm:cxn modelId="{2C194F8A-9494-4BD0-B3AC-DC8BAE19BD84}" type="presOf" srcId="{606DA887-7180-4B7A-8375-5F22773FD363}" destId="{71516A40-F603-492D-86FC-31FA246FEE7D}" srcOrd="2" destOrd="0" presId="urn:microsoft.com/office/officeart/2005/8/layout/gear1"/>
    <dgm:cxn modelId="{1CD6F693-F3B8-415D-9691-56FBEBE758AC}" type="presOf" srcId="{606DA887-7180-4B7A-8375-5F22773FD363}" destId="{B5C8E4F7-20CF-4ED0-A7AF-1F269E259607}" srcOrd="0" destOrd="0" presId="urn:microsoft.com/office/officeart/2005/8/layout/gear1"/>
    <dgm:cxn modelId="{21839A4F-1A9D-451D-B99C-5B8581005DE5}" type="presOf" srcId="{6AEFCD29-4499-4F6D-916C-C6DC7CB7EEAA}" destId="{42B3AF4C-F855-4532-A7CA-B54E5BD2B8A8}" srcOrd="1" destOrd="0" presId="urn:microsoft.com/office/officeart/2005/8/layout/gear1"/>
    <dgm:cxn modelId="{1E18F20F-465E-46DF-AD97-8E08409A65DB}" srcId="{B40B638C-5A89-4FF7-BE22-8851AAB2DE6C}" destId="{6AEFCD29-4499-4F6D-916C-C6DC7CB7EEAA}" srcOrd="0" destOrd="0" parTransId="{92AE13C5-4567-4778-BA87-D856922F9279}" sibTransId="{005154A8-8A3F-4A7F-98D9-2DDC4DC5668B}"/>
    <dgm:cxn modelId="{E2848621-D9B8-464E-A6F4-EAFBD270850F}" type="presOf" srcId="{6AEFCD29-4499-4F6D-916C-C6DC7CB7EEAA}" destId="{39572B45-2AA1-4C4C-A02B-E25A8954FA19}" srcOrd="2" destOrd="0" presId="urn:microsoft.com/office/officeart/2005/8/layout/gear1"/>
    <dgm:cxn modelId="{6853EB3D-904F-427E-B75F-B4AE371939E7}" type="presOf" srcId="{6AEFCD29-4499-4F6D-916C-C6DC7CB7EEAA}" destId="{32EEB92C-4BFC-442F-8A86-5ADF221A0326}" srcOrd="0" destOrd="0" presId="urn:microsoft.com/office/officeart/2005/8/layout/gear1"/>
    <dgm:cxn modelId="{6706D5BE-6F4F-4456-B081-994E11639C9A}" type="presOf" srcId="{2786E091-1A8B-404E-A163-D101D2C3AB77}" destId="{2810F26A-F5F4-4159-9D86-92977C7D06A2}" srcOrd="1" destOrd="0" presId="urn:microsoft.com/office/officeart/2005/8/layout/gear1"/>
    <dgm:cxn modelId="{342BDCCF-A013-4AEF-81F0-5C14CCFF6BB0}" type="presOf" srcId="{606DA887-7180-4B7A-8375-5F22773FD363}" destId="{50D7AC46-33CA-4F5D-88A2-96A50BCB2C36}" srcOrd="1" destOrd="0" presId="urn:microsoft.com/office/officeart/2005/8/layout/gear1"/>
    <dgm:cxn modelId="{64715A0A-313A-495A-9575-B5DF2DD05AB6}" type="presOf" srcId="{83553B03-1CE0-4EF0-8848-CFA71290267C}" destId="{D80EEDB4-4B2F-4992-80BD-A47A578C98C8}" srcOrd="0" destOrd="0" presId="urn:microsoft.com/office/officeart/2005/8/layout/gear1"/>
    <dgm:cxn modelId="{9D07EBCD-3549-4C71-86CA-A8BF62233070}" type="presParOf" srcId="{5A2EFDA5-71FC-4D1A-AC71-C7B93D505D6D}" destId="{32EEB92C-4BFC-442F-8A86-5ADF221A0326}" srcOrd="0" destOrd="0" presId="urn:microsoft.com/office/officeart/2005/8/layout/gear1"/>
    <dgm:cxn modelId="{09E7811B-FB79-4910-9FC4-BDFB042AE072}" type="presParOf" srcId="{5A2EFDA5-71FC-4D1A-AC71-C7B93D505D6D}" destId="{42B3AF4C-F855-4532-A7CA-B54E5BD2B8A8}" srcOrd="1" destOrd="0" presId="urn:microsoft.com/office/officeart/2005/8/layout/gear1"/>
    <dgm:cxn modelId="{08B97D58-D1ED-4E40-8ABF-3BBD9D82F57E}" type="presParOf" srcId="{5A2EFDA5-71FC-4D1A-AC71-C7B93D505D6D}" destId="{39572B45-2AA1-4C4C-A02B-E25A8954FA19}" srcOrd="2" destOrd="0" presId="urn:microsoft.com/office/officeart/2005/8/layout/gear1"/>
    <dgm:cxn modelId="{A7BE2983-3FCC-4AD6-86C9-68BF0DF7C5A2}" type="presParOf" srcId="{5A2EFDA5-71FC-4D1A-AC71-C7B93D505D6D}" destId="{AEE65E0C-94D5-4C15-B179-C30CB8A6CC0E}" srcOrd="3" destOrd="0" presId="urn:microsoft.com/office/officeart/2005/8/layout/gear1"/>
    <dgm:cxn modelId="{B21131AC-A8C0-423F-B598-700C16DAA3E0}" type="presParOf" srcId="{5A2EFDA5-71FC-4D1A-AC71-C7B93D505D6D}" destId="{2810F26A-F5F4-4159-9D86-92977C7D06A2}" srcOrd="4" destOrd="0" presId="urn:microsoft.com/office/officeart/2005/8/layout/gear1"/>
    <dgm:cxn modelId="{3BF30D96-39A4-4DDA-A3E2-B494F6BA195E}" type="presParOf" srcId="{5A2EFDA5-71FC-4D1A-AC71-C7B93D505D6D}" destId="{D902E041-D00E-4BF5-8FDC-8E553164F7EE}" srcOrd="5" destOrd="0" presId="urn:microsoft.com/office/officeart/2005/8/layout/gear1"/>
    <dgm:cxn modelId="{5F684089-CCE4-46A5-8824-946D0246D107}" type="presParOf" srcId="{5A2EFDA5-71FC-4D1A-AC71-C7B93D505D6D}" destId="{B5C8E4F7-20CF-4ED0-A7AF-1F269E259607}" srcOrd="6" destOrd="0" presId="urn:microsoft.com/office/officeart/2005/8/layout/gear1"/>
    <dgm:cxn modelId="{D5DC849E-DDAD-4675-8374-CF9523940EE8}" type="presParOf" srcId="{5A2EFDA5-71FC-4D1A-AC71-C7B93D505D6D}" destId="{50D7AC46-33CA-4F5D-88A2-96A50BCB2C36}" srcOrd="7" destOrd="0" presId="urn:microsoft.com/office/officeart/2005/8/layout/gear1"/>
    <dgm:cxn modelId="{C12317CD-239B-4A68-A38F-1907697E9F4A}" type="presParOf" srcId="{5A2EFDA5-71FC-4D1A-AC71-C7B93D505D6D}" destId="{71516A40-F603-492D-86FC-31FA246FEE7D}" srcOrd="8" destOrd="0" presId="urn:microsoft.com/office/officeart/2005/8/layout/gear1"/>
    <dgm:cxn modelId="{B4835DB6-CAAE-43F9-859A-EF1F71A77400}" type="presParOf" srcId="{5A2EFDA5-71FC-4D1A-AC71-C7B93D505D6D}" destId="{96A3EBB7-87DE-4018-9C28-1F9480B412E7}" srcOrd="9" destOrd="0" presId="urn:microsoft.com/office/officeart/2005/8/layout/gear1"/>
    <dgm:cxn modelId="{B6DA0032-7204-4950-A03C-641C5836476A}" type="presParOf" srcId="{5A2EFDA5-71FC-4D1A-AC71-C7B93D505D6D}" destId="{D1E9AB5C-430C-4A21-8EF5-B151953819BA}" srcOrd="10" destOrd="0" presId="urn:microsoft.com/office/officeart/2005/8/layout/gear1"/>
    <dgm:cxn modelId="{5CA3E162-4746-4999-A6BB-2A8B7467698F}" type="presParOf" srcId="{5A2EFDA5-71FC-4D1A-AC71-C7B93D505D6D}" destId="{C63F87D6-7FDE-4A31-87FE-2836A62808CB}" srcOrd="11" destOrd="0" presId="urn:microsoft.com/office/officeart/2005/8/layout/gear1"/>
    <dgm:cxn modelId="{EAC388F8-F36E-45A6-92C8-2F39DC812D50}" type="presParOf" srcId="{5A2EFDA5-71FC-4D1A-AC71-C7B93D505D6D}" destId="{D80EEDB4-4B2F-4992-80BD-A47A578C98C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445C98-4C68-49F1-8A8F-A9095C4E92DE}" type="doc">
      <dgm:prSet loTypeId="urn:microsoft.com/office/officeart/2005/8/layout/hierarchy3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CN" altLang="en-US"/>
        </a:p>
      </dgm:t>
    </dgm:pt>
    <dgm:pt modelId="{F44F0CBD-A870-4B71-A944-EDD7C2CD3C83}">
      <dgm:prSet phldrT="[文本]"/>
      <dgm:spPr/>
      <dgm:t>
        <a:bodyPr/>
        <a:lstStyle/>
        <a:p>
          <a:r>
            <a:rPr lang="zh-CN" altLang="en-US" dirty="0" smtClean="0">
              <a:latin typeface="黑体" pitchFamily="49" charset="-122"/>
              <a:ea typeface="黑体" pitchFamily="49" charset="-122"/>
            </a:rPr>
            <a:t>缺陷</a:t>
          </a:r>
          <a:endParaRPr lang="zh-CN" altLang="en-US" dirty="0">
            <a:latin typeface="黑体" pitchFamily="49" charset="-122"/>
            <a:ea typeface="黑体" pitchFamily="49" charset="-122"/>
          </a:endParaRPr>
        </a:p>
      </dgm:t>
    </dgm:pt>
    <dgm:pt modelId="{3BF17901-1F17-4AF4-8312-ADB332FE8EF7}" type="parTrans" cxnId="{91F37EAC-5E5E-40D2-894E-919562C54356}">
      <dgm:prSet/>
      <dgm:spPr/>
      <dgm:t>
        <a:bodyPr/>
        <a:lstStyle/>
        <a:p>
          <a:endParaRPr lang="zh-CN" altLang="en-US">
            <a:latin typeface="黑体" pitchFamily="49" charset="-122"/>
            <a:ea typeface="黑体" pitchFamily="49" charset="-122"/>
          </a:endParaRPr>
        </a:p>
      </dgm:t>
    </dgm:pt>
    <dgm:pt modelId="{150A8F03-C752-436A-AA79-1682393384AF}" type="sibTrans" cxnId="{91F37EAC-5E5E-40D2-894E-919562C54356}">
      <dgm:prSet/>
      <dgm:spPr/>
      <dgm:t>
        <a:bodyPr/>
        <a:lstStyle/>
        <a:p>
          <a:endParaRPr lang="zh-CN" altLang="en-US">
            <a:latin typeface="黑体" pitchFamily="49" charset="-122"/>
            <a:ea typeface="黑体" pitchFamily="49" charset="-122"/>
          </a:endParaRPr>
        </a:p>
      </dgm:t>
    </dgm:pt>
    <dgm:pt modelId="{91C2D42A-22EC-4C72-BC55-360ADC1DF0C9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肉眼读取液面刻度</a:t>
          </a:r>
          <a:endParaRPr lang="zh-CN" altLang="en-US" dirty="0">
            <a:latin typeface="黑体" pitchFamily="49" charset="-122"/>
            <a:ea typeface="黑体" pitchFamily="49" charset="-122"/>
          </a:endParaRPr>
        </a:p>
      </dgm:t>
    </dgm:pt>
    <dgm:pt modelId="{21D95BBA-8034-47B4-8A9E-83BE5C0FB637}" type="parTrans" cxnId="{15097966-3B90-467D-A881-40DDFA026CA8}">
      <dgm:prSet/>
      <dgm:spPr/>
      <dgm:t>
        <a:bodyPr/>
        <a:lstStyle/>
        <a:p>
          <a:endParaRPr lang="zh-CN" altLang="en-US">
            <a:latin typeface="黑体" pitchFamily="49" charset="-122"/>
            <a:ea typeface="黑体" pitchFamily="49" charset="-122"/>
          </a:endParaRPr>
        </a:p>
      </dgm:t>
    </dgm:pt>
    <dgm:pt modelId="{C7488A26-42A2-4E5D-AFB2-1CB76D892891}" type="sibTrans" cxnId="{15097966-3B90-467D-A881-40DDFA026CA8}">
      <dgm:prSet/>
      <dgm:spPr/>
      <dgm:t>
        <a:bodyPr/>
        <a:lstStyle/>
        <a:p>
          <a:endParaRPr lang="zh-CN" altLang="en-US">
            <a:latin typeface="黑体" pitchFamily="49" charset="-122"/>
            <a:ea typeface="黑体" pitchFamily="49" charset="-122"/>
          </a:endParaRPr>
        </a:p>
      </dgm:t>
    </dgm:pt>
    <dgm:pt modelId="{E7AD2348-34B8-4080-85F9-924EBDAAAB19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一年四季温度变化导致误差</a:t>
          </a:r>
          <a:endParaRPr lang="zh-CN" altLang="en-US" dirty="0">
            <a:latin typeface="黑体" pitchFamily="49" charset="-122"/>
            <a:ea typeface="黑体" pitchFamily="49" charset="-122"/>
          </a:endParaRPr>
        </a:p>
      </dgm:t>
    </dgm:pt>
    <dgm:pt modelId="{56E7AE52-C9FD-4E24-9FAA-968CC87202D1}" type="parTrans" cxnId="{283D1F60-27FB-4512-9AE6-DCF162E6E14C}">
      <dgm:prSet/>
      <dgm:spPr/>
      <dgm:t>
        <a:bodyPr/>
        <a:lstStyle/>
        <a:p>
          <a:endParaRPr lang="zh-CN" altLang="en-US">
            <a:latin typeface="黑体" pitchFamily="49" charset="-122"/>
            <a:ea typeface="黑体" pitchFamily="49" charset="-122"/>
          </a:endParaRPr>
        </a:p>
      </dgm:t>
    </dgm:pt>
    <dgm:pt modelId="{713D1F5A-7DFB-4175-A333-40E8EF5C1918}" type="sibTrans" cxnId="{283D1F60-27FB-4512-9AE6-DCF162E6E14C}">
      <dgm:prSet/>
      <dgm:spPr/>
      <dgm:t>
        <a:bodyPr/>
        <a:lstStyle/>
        <a:p>
          <a:endParaRPr lang="zh-CN" altLang="en-US">
            <a:latin typeface="黑体" pitchFamily="49" charset="-122"/>
            <a:ea typeface="黑体" pitchFamily="49" charset="-122"/>
          </a:endParaRPr>
        </a:p>
      </dgm:t>
    </dgm:pt>
    <dgm:pt modelId="{390D7CD0-AE6E-4971-954A-D4A39DB03A9B}" type="pres">
      <dgm:prSet presAssocID="{D6445C98-4C68-49F1-8A8F-A9095C4E92D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B5E6D73E-40AE-4B25-BAE7-525F82C51184}" type="pres">
      <dgm:prSet presAssocID="{F44F0CBD-A870-4B71-A944-EDD7C2CD3C83}" presName="root" presStyleCnt="0"/>
      <dgm:spPr/>
    </dgm:pt>
    <dgm:pt modelId="{9FC3C860-BCD2-490E-9321-879B6580B706}" type="pres">
      <dgm:prSet presAssocID="{F44F0CBD-A870-4B71-A944-EDD7C2CD3C83}" presName="rootComposite" presStyleCnt="0"/>
      <dgm:spPr/>
    </dgm:pt>
    <dgm:pt modelId="{2AF3E151-B03E-4DFE-98AD-19B46BCECCCC}" type="pres">
      <dgm:prSet presAssocID="{F44F0CBD-A870-4B71-A944-EDD7C2CD3C83}" presName="rootText" presStyleLbl="node1" presStyleIdx="0" presStyleCnt="1"/>
      <dgm:spPr/>
      <dgm:t>
        <a:bodyPr/>
        <a:lstStyle/>
        <a:p>
          <a:endParaRPr lang="zh-CN" altLang="en-US"/>
        </a:p>
      </dgm:t>
    </dgm:pt>
    <dgm:pt modelId="{5EEEB5C7-D011-42A0-85C6-614497A402A3}" type="pres">
      <dgm:prSet presAssocID="{F44F0CBD-A870-4B71-A944-EDD7C2CD3C83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2ABDE7FC-B1B6-45BC-8355-B5B3E04CCF04}" type="pres">
      <dgm:prSet presAssocID="{F44F0CBD-A870-4B71-A944-EDD7C2CD3C83}" presName="childShape" presStyleCnt="0"/>
      <dgm:spPr/>
    </dgm:pt>
    <dgm:pt modelId="{95250A55-3AB7-4654-9956-95949D411DD1}" type="pres">
      <dgm:prSet presAssocID="{21D95BBA-8034-47B4-8A9E-83BE5C0FB637}" presName="Name13" presStyleLbl="parChTrans1D2" presStyleIdx="0" presStyleCnt="2"/>
      <dgm:spPr/>
      <dgm:t>
        <a:bodyPr/>
        <a:lstStyle/>
        <a:p>
          <a:endParaRPr lang="zh-CN" altLang="en-US"/>
        </a:p>
      </dgm:t>
    </dgm:pt>
    <dgm:pt modelId="{E115E0A5-8C20-453F-AFDF-F3844EC534E0}" type="pres">
      <dgm:prSet presAssocID="{91C2D42A-22EC-4C72-BC55-360ADC1DF0C9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99763D-0743-4D1D-947F-CA67FFB80A97}" type="pres">
      <dgm:prSet presAssocID="{56E7AE52-C9FD-4E24-9FAA-968CC87202D1}" presName="Name13" presStyleLbl="parChTrans1D2" presStyleIdx="1" presStyleCnt="2"/>
      <dgm:spPr/>
      <dgm:t>
        <a:bodyPr/>
        <a:lstStyle/>
        <a:p>
          <a:endParaRPr lang="zh-CN" altLang="en-US"/>
        </a:p>
      </dgm:t>
    </dgm:pt>
    <dgm:pt modelId="{6A2D53CF-8CA0-4F3A-AB27-E540A6F05C68}" type="pres">
      <dgm:prSet presAssocID="{E7AD2348-34B8-4080-85F9-924EBDAAAB1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83D1F60-27FB-4512-9AE6-DCF162E6E14C}" srcId="{F44F0CBD-A870-4B71-A944-EDD7C2CD3C83}" destId="{E7AD2348-34B8-4080-85F9-924EBDAAAB19}" srcOrd="1" destOrd="0" parTransId="{56E7AE52-C9FD-4E24-9FAA-968CC87202D1}" sibTransId="{713D1F5A-7DFB-4175-A333-40E8EF5C1918}"/>
    <dgm:cxn modelId="{1D8EB344-EE70-4729-B666-3EDBC260726F}" type="presOf" srcId="{21D95BBA-8034-47B4-8A9E-83BE5C0FB637}" destId="{95250A55-3AB7-4654-9956-95949D411DD1}" srcOrd="0" destOrd="0" presId="urn:microsoft.com/office/officeart/2005/8/layout/hierarchy3"/>
    <dgm:cxn modelId="{F63B02C0-9301-4AD2-998C-17DAD8716B9D}" type="presOf" srcId="{56E7AE52-C9FD-4E24-9FAA-968CC87202D1}" destId="{FE99763D-0743-4D1D-947F-CA67FFB80A97}" srcOrd="0" destOrd="0" presId="urn:microsoft.com/office/officeart/2005/8/layout/hierarchy3"/>
    <dgm:cxn modelId="{B1074477-1DE5-4358-B189-CF604E6B8B13}" type="presOf" srcId="{D6445C98-4C68-49F1-8A8F-A9095C4E92DE}" destId="{390D7CD0-AE6E-4971-954A-D4A39DB03A9B}" srcOrd="0" destOrd="0" presId="urn:microsoft.com/office/officeart/2005/8/layout/hierarchy3"/>
    <dgm:cxn modelId="{5AA7ABF0-CC79-487B-9B1F-2FA7970D2A6D}" type="presOf" srcId="{F44F0CBD-A870-4B71-A944-EDD7C2CD3C83}" destId="{2AF3E151-B03E-4DFE-98AD-19B46BCECCCC}" srcOrd="0" destOrd="0" presId="urn:microsoft.com/office/officeart/2005/8/layout/hierarchy3"/>
    <dgm:cxn modelId="{A3F04217-93F7-4E73-9165-FA2AA5D67BFE}" type="presOf" srcId="{F44F0CBD-A870-4B71-A944-EDD7C2CD3C83}" destId="{5EEEB5C7-D011-42A0-85C6-614497A402A3}" srcOrd="1" destOrd="0" presId="urn:microsoft.com/office/officeart/2005/8/layout/hierarchy3"/>
    <dgm:cxn modelId="{0055BD17-4F5A-476D-B13D-71682CA33093}" type="presOf" srcId="{91C2D42A-22EC-4C72-BC55-360ADC1DF0C9}" destId="{E115E0A5-8C20-453F-AFDF-F3844EC534E0}" srcOrd="0" destOrd="0" presId="urn:microsoft.com/office/officeart/2005/8/layout/hierarchy3"/>
    <dgm:cxn modelId="{15097966-3B90-467D-A881-40DDFA026CA8}" srcId="{F44F0CBD-A870-4B71-A944-EDD7C2CD3C83}" destId="{91C2D42A-22EC-4C72-BC55-360ADC1DF0C9}" srcOrd="0" destOrd="0" parTransId="{21D95BBA-8034-47B4-8A9E-83BE5C0FB637}" sibTransId="{C7488A26-42A2-4E5D-AFB2-1CB76D892891}"/>
    <dgm:cxn modelId="{5EAEED59-A1C9-4DBD-946E-4F318A59EACC}" type="presOf" srcId="{E7AD2348-34B8-4080-85F9-924EBDAAAB19}" destId="{6A2D53CF-8CA0-4F3A-AB27-E540A6F05C68}" srcOrd="0" destOrd="0" presId="urn:microsoft.com/office/officeart/2005/8/layout/hierarchy3"/>
    <dgm:cxn modelId="{91F37EAC-5E5E-40D2-894E-919562C54356}" srcId="{D6445C98-4C68-49F1-8A8F-A9095C4E92DE}" destId="{F44F0CBD-A870-4B71-A944-EDD7C2CD3C83}" srcOrd="0" destOrd="0" parTransId="{3BF17901-1F17-4AF4-8312-ADB332FE8EF7}" sibTransId="{150A8F03-C752-436A-AA79-1682393384AF}"/>
    <dgm:cxn modelId="{77155626-1FBB-4C71-8666-821047E582D4}" type="presParOf" srcId="{390D7CD0-AE6E-4971-954A-D4A39DB03A9B}" destId="{B5E6D73E-40AE-4B25-BAE7-525F82C51184}" srcOrd="0" destOrd="0" presId="urn:microsoft.com/office/officeart/2005/8/layout/hierarchy3"/>
    <dgm:cxn modelId="{C95D7C55-64EB-4E08-970E-BB4E7CEFF635}" type="presParOf" srcId="{B5E6D73E-40AE-4B25-BAE7-525F82C51184}" destId="{9FC3C860-BCD2-490E-9321-879B6580B706}" srcOrd="0" destOrd="0" presId="urn:microsoft.com/office/officeart/2005/8/layout/hierarchy3"/>
    <dgm:cxn modelId="{69F7F489-83B0-4B95-ADFF-C34FEB1F16E8}" type="presParOf" srcId="{9FC3C860-BCD2-490E-9321-879B6580B706}" destId="{2AF3E151-B03E-4DFE-98AD-19B46BCECCCC}" srcOrd="0" destOrd="0" presId="urn:microsoft.com/office/officeart/2005/8/layout/hierarchy3"/>
    <dgm:cxn modelId="{503A18F2-4B2F-4BF2-9454-27194BE5B94E}" type="presParOf" srcId="{9FC3C860-BCD2-490E-9321-879B6580B706}" destId="{5EEEB5C7-D011-42A0-85C6-614497A402A3}" srcOrd="1" destOrd="0" presId="urn:microsoft.com/office/officeart/2005/8/layout/hierarchy3"/>
    <dgm:cxn modelId="{E9C80290-3AEE-4D3B-B0AE-A7D31DFA14C2}" type="presParOf" srcId="{B5E6D73E-40AE-4B25-BAE7-525F82C51184}" destId="{2ABDE7FC-B1B6-45BC-8355-B5B3E04CCF04}" srcOrd="1" destOrd="0" presId="urn:microsoft.com/office/officeart/2005/8/layout/hierarchy3"/>
    <dgm:cxn modelId="{251E60B4-14C0-4CDA-8008-4AB4BF4FE669}" type="presParOf" srcId="{2ABDE7FC-B1B6-45BC-8355-B5B3E04CCF04}" destId="{95250A55-3AB7-4654-9956-95949D411DD1}" srcOrd="0" destOrd="0" presId="urn:microsoft.com/office/officeart/2005/8/layout/hierarchy3"/>
    <dgm:cxn modelId="{FE8A20E0-5A40-4477-BDD1-61C25140FAED}" type="presParOf" srcId="{2ABDE7FC-B1B6-45BC-8355-B5B3E04CCF04}" destId="{E115E0A5-8C20-453F-AFDF-F3844EC534E0}" srcOrd="1" destOrd="0" presId="urn:microsoft.com/office/officeart/2005/8/layout/hierarchy3"/>
    <dgm:cxn modelId="{AE812796-9F3A-4A3F-B991-7261EEE1B8AF}" type="presParOf" srcId="{2ABDE7FC-B1B6-45BC-8355-B5B3E04CCF04}" destId="{FE99763D-0743-4D1D-947F-CA67FFB80A97}" srcOrd="2" destOrd="0" presId="urn:microsoft.com/office/officeart/2005/8/layout/hierarchy3"/>
    <dgm:cxn modelId="{CB12DC76-9711-4EC2-AF38-8A2663084737}" type="presParOf" srcId="{2ABDE7FC-B1B6-45BC-8355-B5B3E04CCF04}" destId="{6A2D53CF-8CA0-4F3A-AB27-E540A6F05C6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950963-5709-4CEA-AE35-F32EAB1645AD}" type="doc">
      <dgm:prSet loTypeId="urn:microsoft.com/office/officeart/2005/8/layout/hList1" loCatId="list" qsTypeId="urn:microsoft.com/office/officeart/2005/8/quickstyle/3d5" qsCatId="3D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A503A72D-2390-4FB0-BC05-1A015F7D7EA7}">
      <dgm:prSet phldrT="[文本]" custT="1"/>
      <dgm:spPr/>
      <dgm:t>
        <a:bodyPr/>
        <a:lstStyle/>
        <a:p>
          <a:r>
            <a:rPr lang="zh-CN" altLang="en-US" sz="3600" b="1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对比内容</a:t>
          </a:r>
          <a:endParaRPr lang="zh-CN" altLang="en-US" sz="3600" b="1" dirty="0">
            <a:solidFill>
              <a:schemeClr val="accent3">
                <a:lumMod val="50000"/>
              </a:schemeClr>
            </a:solidFill>
            <a:latin typeface="黑体" pitchFamily="49" charset="-122"/>
            <a:ea typeface="黑体" pitchFamily="49" charset="-122"/>
          </a:endParaRPr>
        </a:p>
      </dgm:t>
    </dgm:pt>
    <dgm:pt modelId="{CACFBE23-A3B7-4E1E-BE88-3E72996CCF54}" type="parTrans" cxnId="{97C98829-0322-4E1E-86E3-626B5C8B2571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6AA2C0DA-910B-439B-B506-FC890B7A9F9B}" type="sibTrans" cxnId="{97C98829-0322-4E1E-86E3-626B5C8B2571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3E3B3543-36C3-4094-9E31-978AE3DD60F0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accent3">
                  <a:lumMod val="50000"/>
                </a:schemeClr>
              </a:solidFill>
            </a:rPr>
            <a:t>时间显示读取</a:t>
          </a:r>
          <a:endParaRPr lang="zh-CN" altLang="en-US" sz="3600" dirty="0">
            <a:solidFill>
              <a:schemeClr val="accent3">
                <a:lumMod val="50000"/>
              </a:schemeClr>
            </a:solidFill>
          </a:endParaRPr>
        </a:p>
      </dgm:t>
    </dgm:pt>
    <dgm:pt modelId="{2C2C4D58-113B-4854-A28F-370CCA8DE87F}" type="parTrans" cxnId="{71119679-B783-4972-82A2-96D0F42E69A0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4EDE7269-42E7-4F88-B795-2061DBDB26BA}" type="sibTrans" cxnId="{71119679-B783-4972-82A2-96D0F42E69A0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7EE6B4AC-369B-49E8-9380-B05D4FBB3AA1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accent3">
                  <a:lumMod val="50000"/>
                </a:schemeClr>
              </a:solidFill>
            </a:rPr>
            <a:t>温度影响</a:t>
          </a:r>
          <a:endParaRPr lang="zh-CN" altLang="en-US" sz="3600" dirty="0">
            <a:solidFill>
              <a:schemeClr val="accent3">
                <a:lumMod val="50000"/>
              </a:schemeClr>
            </a:solidFill>
          </a:endParaRPr>
        </a:p>
      </dgm:t>
    </dgm:pt>
    <dgm:pt modelId="{BE0307F8-7FD9-44EA-A246-806C64FDA949}" type="parTrans" cxnId="{AF9FD3FF-790A-447C-92B2-ED430DA3BD1F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9038B8BA-1738-42E7-B867-C2930AE51F04}" type="sibTrans" cxnId="{AF9FD3FF-790A-447C-92B2-ED430DA3BD1F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46FFD7D9-E1AA-40B2-B700-F317B3F3D7A7}">
      <dgm:prSet phldrT="[文本]" custT="1"/>
      <dgm:spPr/>
      <dgm:t>
        <a:bodyPr/>
        <a:lstStyle/>
        <a:p>
          <a:r>
            <a:rPr lang="zh-CN" altLang="en-US" sz="3600" b="1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古代</a:t>
          </a:r>
          <a:r>
            <a:rPr lang="zh-CN" altLang="en-US" sz="3600" b="1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水钟</a:t>
          </a:r>
          <a:endParaRPr lang="zh-CN" altLang="en-US" sz="3600" b="1" dirty="0">
            <a:solidFill>
              <a:schemeClr val="accent3">
                <a:lumMod val="50000"/>
              </a:schemeClr>
            </a:solidFill>
            <a:latin typeface="黑体" pitchFamily="49" charset="-122"/>
            <a:ea typeface="黑体" pitchFamily="49" charset="-122"/>
          </a:endParaRPr>
        </a:p>
      </dgm:t>
    </dgm:pt>
    <dgm:pt modelId="{3DA7A0D3-8C9D-4BA2-80F0-8E533A25863B}" type="parTrans" cxnId="{B1568601-6579-4F35-9317-EA99745AAA79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D59FB8A8-66BE-4330-85E4-09FEDFF57EB4}" type="sibTrans" cxnId="{B1568601-6579-4F35-9317-EA99745AAA79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E812C6FD-CF5F-4BCA-BF30-E3B4D4320A7C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accent3">
                  <a:lumMod val="50000"/>
                </a:schemeClr>
              </a:solidFill>
            </a:rPr>
            <a:t>肉眼读取液面刻度</a:t>
          </a:r>
          <a:endParaRPr lang="zh-CN" altLang="en-US" sz="3600" dirty="0">
            <a:solidFill>
              <a:schemeClr val="accent3">
                <a:lumMod val="50000"/>
              </a:schemeClr>
            </a:solidFill>
          </a:endParaRPr>
        </a:p>
      </dgm:t>
    </dgm:pt>
    <dgm:pt modelId="{2D32EA5F-12DD-4AAE-BFD5-484BC875B705}" type="parTrans" cxnId="{21B6194B-D4FE-45C9-96B6-29E89A3B90D6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178BC3DE-2B28-4908-87F3-77CBAA5BE5DA}" type="sibTrans" cxnId="{21B6194B-D4FE-45C9-96B6-29E89A3B90D6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ECC409FC-896C-4853-AD28-6A18FB831670}">
      <dgm:prSet phldrT="[文本]" custT="1"/>
      <dgm:spPr/>
      <dgm:t>
        <a:bodyPr/>
        <a:lstStyle/>
        <a:p>
          <a:r>
            <a:rPr lang="zh-CN" altLang="en-US" sz="3600" dirty="0" smtClean="0">
              <a:solidFill>
                <a:schemeClr val="accent3">
                  <a:lumMod val="50000"/>
                </a:schemeClr>
              </a:solidFill>
            </a:rPr>
            <a:t>一年四季温度变化导致误差</a:t>
          </a:r>
          <a:endParaRPr lang="zh-CN" altLang="en-US" sz="3600" dirty="0">
            <a:solidFill>
              <a:schemeClr val="accent3">
                <a:lumMod val="50000"/>
              </a:schemeClr>
            </a:solidFill>
          </a:endParaRPr>
        </a:p>
      </dgm:t>
    </dgm:pt>
    <dgm:pt modelId="{45C3E723-9CF2-4622-ABF0-961CD6A306EA}" type="parTrans" cxnId="{C6588522-4D51-4198-8256-ACA2FF43B125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72F60CDD-32D8-41F2-A414-DF7BAE3F6B5E}" type="sibTrans" cxnId="{C6588522-4D51-4198-8256-ACA2FF43B125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6C4D275C-52CC-4C4C-B2F4-4DAAC9640A4C}">
      <dgm:prSet phldrT="[文本]" custT="1"/>
      <dgm:spPr>
        <a:solidFill>
          <a:schemeClr val="accent6">
            <a:lumMod val="75000"/>
            <a:alpha val="50000"/>
          </a:schemeClr>
        </a:solidFill>
      </dgm:spPr>
      <dgm:t>
        <a:bodyPr/>
        <a:lstStyle/>
        <a:p>
          <a:r>
            <a:rPr lang="zh-CN" altLang="en-US" sz="3600" b="1" dirty="0" smtClean="0">
              <a:solidFill>
                <a:schemeClr val="accent6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改进后的水钟</a:t>
          </a:r>
          <a:endParaRPr lang="zh-CN" altLang="en-US" sz="3600" b="1" dirty="0">
            <a:solidFill>
              <a:schemeClr val="accent6">
                <a:lumMod val="50000"/>
              </a:schemeClr>
            </a:solidFill>
            <a:latin typeface="黑体" pitchFamily="49" charset="-122"/>
            <a:ea typeface="黑体" pitchFamily="49" charset="-122"/>
          </a:endParaRPr>
        </a:p>
      </dgm:t>
    </dgm:pt>
    <dgm:pt modelId="{02FE809B-71CA-4C5E-9107-51759FA1E8FB}" type="parTrans" cxnId="{42BABB7A-5C22-485B-A7AB-6B95C66DE535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3905738C-D198-447D-BF03-0BD24867FE16}" type="sibTrans" cxnId="{42BABB7A-5C22-485B-A7AB-6B95C66DE535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3ACD625F-B85E-430B-BA54-928ECF7C897D}">
      <dgm:prSet phldrT="[文本]" custT="1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zh-CN" altLang="en-US" sz="3600" dirty="0" smtClean="0">
              <a:solidFill>
                <a:schemeClr val="accent6">
                  <a:lumMod val="50000"/>
                </a:schemeClr>
              </a:solidFill>
            </a:rPr>
            <a:t>液晶屏直接显示时间</a:t>
          </a:r>
          <a:endParaRPr lang="zh-CN" altLang="en-US" sz="3600" dirty="0">
            <a:solidFill>
              <a:schemeClr val="accent6">
                <a:lumMod val="50000"/>
              </a:schemeClr>
            </a:solidFill>
          </a:endParaRPr>
        </a:p>
      </dgm:t>
    </dgm:pt>
    <dgm:pt modelId="{C25759D7-AE58-4926-8629-E575A661ECA0}" type="parTrans" cxnId="{AE8E366F-D8DB-4488-8827-D211C0A44906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F6194E82-5346-41D0-A043-A12008C8F399}" type="sibTrans" cxnId="{AE8E366F-D8DB-4488-8827-D211C0A44906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554B82EE-D2CD-4A3F-BA0C-07A8904FB90C}">
      <dgm:prSet phldrT="[文本]" custT="1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zh-CN" altLang="en-US" sz="3600" dirty="0" smtClean="0">
              <a:solidFill>
                <a:schemeClr val="accent6">
                  <a:lumMod val="50000"/>
                </a:schemeClr>
              </a:solidFill>
            </a:rPr>
            <a:t>温度修正</a:t>
          </a:r>
          <a:endParaRPr lang="zh-CN" altLang="en-US" sz="3600" dirty="0">
            <a:solidFill>
              <a:schemeClr val="accent6">
                <a:lumMod val="50000"/>
              </a:schemeClr>
            </a:solidFill>
          </a:endParaRPr>
        </a:p>
      </dgm:t>
    </dgm:pt>
    <dgm:pt modelId="{D9E3B416-246A-450B-821C-9B781ED29DEF}" type="parTrans" cxnId="{DC40E2D4-9E39-4EC2-A747-BE818F83B6C8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909F1BB5-60F8-416B-9690-3ACB4FDFD0ED}" type="sibTrans" cxnId="{DC40E2D4-9E39-4EC2-A747-BE818F83B6C8}">
      <dgm:prSet/>
      <dgm:spPr/>
      <dgm:t>
        <a:bodyPr/>
        <a:lstStyle/>
        <a:p>
          <a:endParaRPr lang="zh-CN" altLang="en-US" sz="2400">
            <a:solidFill>
              <a:schemeClr val="accent3">
                <a:lumMod val="50000"/>
              </a:schemeClr>
            </a:solidFill>
          </a:endParaRPr>
        </a:p>
      </dgm:t>
    </dgm:pt>
    <dgm:pt modelId="{2DFC3912-4A27-4AC2-A4E9-2FF2167EB82C}" type="pres">
      <dgm:prSet presAssocID="{B9950963-5709-4CEA-AE35-F32EAB1645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06824D8-9E66-45E2-875E-F90FDD1B8698}" type="pres">
      <dgm:prSet presAssocID="{A503A72D-2390-4FB0-BC05-1A015F7D7EA7}" presName="composite" presStyleCnt="0"/>
      <dgm:spPr/>
    </dgm:pt>
    <dgm:pt modelId="{011FC7B8-87CA-4E09-A5D3-9CD6249CB339}" type="pres">
      <dgm:prSet presAssocID="{A503A72D-2390-4FB0-BC05-1A015F7D7EA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D4AF100-C74C-4325-BFEB-1FE5E033711A}" type="pres">
      <dgm:prSet presAssocID="{A503A72D-2390-4FB0-BC05-1A015F7D7EA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D528A5-D31D-4D47-B0FC-C56A169DE5AF}" type="pres">
      <dgm:prSet presAssocID="{6AA2C0DA-910B-439B-B506-FC890B7A9F9B}" presName="space" presStyleCnt="0"/>
      <dgm:spPr/>
    </dgm:pt>
    <dgm:pt modelId="{3E379606-F4EA-4B0D-A69D-6CC159F64FF2}" type="pres">
      <dgm:prSet presAssocID="{46FFD7D9-E1AA-40B2-B700-F317B3F3D7A7}" presName="composite" presStyleCnt="0"/>
      <dgm:spPr/>
    </dgm:pt>
    <dgm:pt modelId="{BDADE416-AF91-4309-9D54-E04D58A05C8C}" type="pres">
      <dgm:prSet presAssocID="{46FFD7D9-E1AA-40B2-B700-F317B3F3D7A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D56122-DEC1-4769-A0AE-620F9F47F995}" type="pres">
      <dgm:prSet presAssocID="{46FFD7D9-E1AA-40B2-B700-F317B3F3D7A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64F1DE0-1959-4236-9CD6-05F3039B47B5}" type="pres">
      <dgm:prSet presAssocID="{D59FB8A8-66BE-4330-85E4-09FEDFF57EB4}" presName="space" presStyleCnt="0"/>
      <dgm:spPr/>
    </dgm:pt>
    <dgm:pt modelId="{4A958444-2F9C-4BC6-B6F4-FF3342F6D09B}" type="pres">
      <dgm:prSet presAssocID="{6C4D275C-52CC-4C4C-B2F4-4DAAC9640A4C}" presName="composite" presStyleCnt="0"/>
      <dgm:spPr/>
    </dgm:pt>
    <dgm:pt modelId="{095B73DC-A0DC-46BF-8C50-C48B4DDAB817}" type="pres">
      <dgm:prSet presAssocID="{6C4D275C-52CC-4C4C-B2F4-4DAAC9640A4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793C1AB-8684-49FE-A37D-61307CA9FC9C}" type="pres">
      <dgm:prSet presAssocID="{6C4D275C-52CC-4C4C-B2F4-4DAAC9640A4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140675C-1F16-4A49-9A0B-16F535AA88A4}" type="presOf" srcId="{554B82EE-D2CD-4A3F-BA0C-07A8904FB90C}" destId="{2793C1AB-8684-49FE-A37D-61307CA9FC9C}" srcOrd="0" destOrd="1" presId="urn:microsoft.com/office/officeart/2005/8/layout/hList1"/>
    <dgm:cxn modelId="{42BABB7A-5C22-485B-A7AB-6B95C66DE535}" srcId="{B9950963-5709-4CEA-AE35-F32EAB1645AD}" destId="{6C4D275C-52CC-4C4C-B2F4-4DAAC9640A4C}" srcOrd="2" destOrd="0" parTransId="{02FE809B-71CA-4C5E-9107-51759FA1E8FB}" sibTransId="{3905738C-D198-447D-BF03-0BD24867FE16}"/>
    <dgm:cxn modelId="{97C98829-0322-4E1E-86E3-626B5C8B2571}" srcId="{B9950963-5709-4CEA-AE35-F32EAB1645AD}" destId="{A503A72D-2390-4FB0-BC05-1A015F7D7EA7}" srcOrd="0" destOrd="0" parTransId="{CACFBE23-A3B7-4E1E-BE88-3E72996CCF54}" sibTransId="{6AA2C0DA-910B-439B-B506-FC890B7A9F9B}"/>
    <dgm:cxn modelId="{E27885E6-8D89-48F6-B423-35BEE2FF59B8}" type="presOf" srcId="{ECC409FC-896C-4853-AD28-6A18FB831670}" destId="{3ED56122-DEC1-4769-A0AE-620F9F47F995}" srcOrd="0" destOrd="1" presId="urn:microsoft.com/office/officeart/2005/8/layout/hList1"/>
    <dgm:cxn modelId="{16816836-0929-48B7-AB7C-2FEE1A1A596F}" type="presOf" srcId="{3E3B3543-36C3-4094-9E31-978AE3DD60F0}" destId="{4D4AF100-C74C-4325-BFEB-1FE5E033711A}" srcOrd="0" destOrd="0" presId="urn:microsoft.com/office/officeart/2005/8/layout/hList1"/>
    <dgm:cxn modelId="{0036341F-343F-4E4D-BAC3-D9FF9365490F}" type="presOf" srcId="{B9950963-5709-4CEA-AE35-F32EAB1645AD}" destId="{2DFC3912-4A27-4AC2-A4E9-2FF2167EB82C}" srcOrd="0" destOrd="0" presId="urn:microsoft.com/office/officeart/2005/8/layout/hList1"/>
    <dgm:cxn modelId="{AF9FD3FF-790A-447C-92B2-ED430DA3BD1F}" srcId="{A503A72D-2390-4FB0-BC05-1A015F7D7EA7}" destId="{7EE6B4AC-369B-49E8-9380-B05D4FBB3AA1}" srcOrd="1" destOrd="0" parTransId="{BE0307F8-7FD9-44EA-A246-806C64FDA949}" sibTransId="{9038B8BA-1738-42E7-B867-C2930AE51F04}"/>
    <dgm:cxn modelId="{21B6194B-D4FE-45C9-96B6-29E89A3B90D6}" srcId="{46FFD7D9-E1AA-40B2-B700-F317B3F3D7A7}" destId="{E812C6FD-CF5F-4BCA-BF30-E3B4D4320A7C}" srcOrd="0" destOrd="0" parTransId="{2D32EA5F-12DD-4AAE-BFD5-484BC875B705}" sibTransId="{178BC3DE-2B28-4908-87F3-77CBAA5BE5DA}"/>
    <dgm:cxn modelId="{71119679-B783-4972-82A2-96D0F42E69A0}" srcId="{A503A72D-2390-4FB0-BC05-1A015F7D7EA7}" destId="{3E3B3543-36C3-4094-9E31-978AE3DD60F0}" srcOrd="0" destOrd="0" parTransId="{2C2C4D58-113B-4854-A28F-370CCA8DE87F}" sibTransId="{4EDE7269-42E7-4F88-B795-2061DBDB26BA}"/>
    <dgm:cxn modelId="{A7F5882C-5AAA-4D1D-A5E1-4C29A4DBD319}" type="presOf" srcId="{3ACD625F-B85E-430B-BA54-928ECF7C897D}" destId="{2793C1AB-8684-49FE-A37D-61307CA9FC9C}" srcOrd="0" destOrd="0" presId="urn:microsoft.com/office/officeart/2005/8/layout/hList1"/>
    <dgm:cxn modelId="{DC40E2D4-9E39-4EC2-A747-BE818F83B6C8}" srcId="{6C4D275C-52CC-4C4C-B2F4-4DAAC9640A4C}" destId="{554B82EE-D2CD-4A3F-BA0C-07A8904FB90C}" srcOrd="1" destOrd="0" parTransId="{D9E3B416-246A-450B-821C-9B781ED29DEF}" sibTransId="{909F1BB5-60F8-416B-9690-3ACB4FDFD0ED}"/>
    <dgm:cxn modelId="{1D248AAE-FF29-4839-AAAA-3F83E2C638FD}" type="presOf" srcId="{46FFD7D9-E1AA-40B2-B700-F317B3F3D7A7}" destId="{BDADE416-AF91-4309-9D54-E04D58A05C8C}" srcOrd="0" destOrd="0" presId="urn:microsoft.com/office/officeart/2005/8/layout/hList1"/>
    <dgm:cxn modelId="{DCB082BD-7CB4-4816-A377-E837EA4531B9}" type="presOf" srcId="{A503A72D-2390-4FB0-BC05-1A015F7D7EA7}" destId="{011FC7B8-87CA-4E09-A5D3-9CD6249CB339}" srcOrd="0" destOrd="0" presId="urn:microsoft.com/office/officeart/2005/8/layout/hList1"/>
    <dgm:cxn modelId="{B1568601-6579-4F35-9317-EA99745AAA79}" srcId="{B9950963-5709-4CEA-AE35-F32EAB1645AD}" destId="{46FFD7D9-E1AA-40B2-B700-F317B3F3D7A7}" srcOrd="1" destOrd="0" parTransId="{3DA7A0D3-8C9D-4BA2-80F0-8E533A25863B}" sibTransId="{D59FB8A8-66BE-4330-85E4-09FEDFF57EB4}"/>
    <dgm:cxn modelId="{401E81D6-3393-4026-8ACA-D40EFB7355CB}" type="presOf" srcId="{7EE6B4AC-369B-49E8-9380-B05D4FBB3AA1}" destId="{4D4AF100-C74C-4325-BFEB-1FE5E033711A}" srcOrd="0" destOrd="1" presId="urn:microsoft.com/office/officeart/2005/8/layout/hList1"/>
    <dgm:cxn modelId="{D258D13F-13B6-458F-9464-58F966367601}" type="presOf" srcId="{6C4D275C-52CC-4C4C-B2F4-4DAAC9640A4C}" destId="{095B73DC-A0DC-46BF-8C50-C48B4DDAB817}" srcOrd="0" destOrd="0" presId="urn:microsoft.com/office/officeart/2005/8/layout/hList1"/>
    <dgm:cxn modelId="{AE8E366F-D8DB-4488-8827-D211C0A44906}" srcId="{6C4D275C-52CC-4C4C-B2F4-4DAAC9640A4C}" destId="{3ACD625F-B85E-430B-BA54-928ECF7C897D}" srcOrd="0" destOrd="0" parTransId="{C25759D7-AE58-4926-8629-E575A661ECA0}" sibTransId="{F6194E82-5346-41D0-A043-A12008C8F399}"/>
    <dgm:cxn modelId="{C6588522-4D51-4198-8256-ACA2FF43B125}" srcId="{46FFD7D9-E1AA-40B2-B700-F317B3F3D7A7}" destId="{ECC409FC-896C-4853-AD28-6A18FB831670}" srcOrd="1" destOrd="0" parTransId="{45C3E723-9CF2-4622-ABF0-961CD6A306EA}" sibTransId="{72F60CDD-32D8-41F2-A414-DF7BAE3F6B5E}"/>
    <dgm:cxn modelId="{3FB8E739-637E-4ACC-8AF7-F9725FBDF7C9}" type="presOf" srcId="{E812C6FD-CF5F-4BCA-BF30-E3B4D4320A7C}" destId="{3ED56122-DEC1-4769-A0AE-620F9F47F995}" srcOrd="0" destOrd="0" presId="urn:microsoft.com/office/officeart/2005/8/layout/hList1"/>
    <dgm:cxn modelId="{770DCA6D-83B6-4C46-8A2D-45B998142654}" type="presParOf" srcId="{2DFC3912-4A27-4AC2-A4E9-2FF2167EB82C}" destId="{306824D8-9E66-45E2-875E-F90FDD1B8698}" srcOrd="0" destOrd="0" presId="urn:microsoft.com/office/officeart/2005/8/layout/hList1"/>
    <dgm:cxn modelId="{F9DEB971-2997-46ED-B4A7-82D4090AB3C1}" type="presParOf" srcId="{306824D8-9E66-45E2-875E-F90FDD1B8698}" destId="{011FC7B8-87CA-4E09-A5D3-9CD6249CB339}" srcOrd="0" destOrd="0" presId="urn:microsoft.com/office/officeart/2005/8/layout/hList1"/>
    <dgm:cxn modelId="{750D1AC5-C27A-46D0-B2D7-4F5310280992}" type="presParOf" srcId="{306824D8-9E66-45E2-875E-F90FDD1B8698}" destId="{4D4AF100-C74C-4325-BFEB-1FE5E033711A}" srcOrd="1" destOrd="0" presId="urn:microsoft.com/office/officeart/2005/8/layout/hList1"/>
    <dgm:cxn modelId="{ADC3775D-783D-4C69-88C3-869A37D05AF2}" type="presParOf" srcId="{2DFC3912-4A27-4AC2-A4E9-2FF2167EB82C}" destId="{FED528A5-D31D-4D47-B0FC-C56A169DE5AF}" srcOrd="1" destOrd="0" presId="urn:microsoft.com/office/officeart/2005/8/layout/hList1"/>
    <dgm:cxn modelId="{A1353068-0941-4376-9887-EA197129013F}" type="presParOf" srcId="{2DFC3912-4A27-4AC2-A4E9-2FF2167EB82C}" destId="{3E379606-F4EA-4B0D-A69D-6CC159F64FF2}" srcOrd="2" destOrd="0" presId="urn:microsoft.com/office/officeart/2005/8/layout/hList1"/>
    <dgm:cxn modelId="{161A2C5D-528A-4C29-9F0C-7D1082E22AD0}" type="presParOf" srcId="{3E379606-F4EA-4B0D-A69D-6CC159F64FF2}" destId="{BDADE416-AF91-4309-9D54-E04D58A05C8C}" srcOrd="0" destOrd="0" presId="urn:microsoft.com/office/officeart/2005/8/layout/hList1"/>
    <dgm:cxn modelId="{FD884387-6C14-4EAD-9206-92F8555AF103}" type="presParOf" srcId="{3E379606-F4EA-4B0D-A69D-6CC159F64FF2}" destId="{3ED56122-DEC1-4769-A0AE-620F9F47F995}" srcOrd="1" destOrd="0" presId="urn:microsoft.com/office/officeart/2005/8/layout/hList1"/>
    <dgm:cxn modelId="{BA455DA2-3B9C-42C3-9876-6C59EDDBCD39}" type="presParOf" srcId="{2DFC3912-4A27-4AC2-A4E9-2FF2167EB82C}" destId="{E64F1DE0-1959-4236-9CD6-05F3039B47B5}" srcOrd="3" destOrd="0" presId="urn:microsoft.com/office/officeart/2005/8/layout/hList1"/>
    <dgm:cxn modelId="{6DE2A2DD-4F88-4B56-9D68-77686D449565}" type="presParOf" srcId="{2DFC3912-4A27-4AC2-A4E9-2FF2167EB82C}" destId="{4A958444-2F9C-4BC6-B6F4-FF3342F6D09B}" srcOrd="4" destOrd="0" presId="urn:microsoft.com/office/officeart/2005/8/layout/hList1"/>
    <dgm:cxn modelId="{05BC52AD-7C92-40A1-86F0-54125589714C}" type="presParOf" srcId="{4A958444-2F9C-4BC6-B6F4-FF3342F6D09B}" destId="{095B73DC-A0DC-46BF-8C50-C48B4DDAB817}" srcOrd="0" destOrd="0" presId="urn:microsoft.com/office/officeart/2005/8/layout/hList1"/>
    <dgm:cxn modelId="{698E10B4-CEBD-410A-947A-E757695414CF}" type="presParOf" srcId="{4A958444-2F9C-4BC6-B6F4-FF3342F6D09B}" destId="{2793C1AB-8684-49FE-A37D-61307CA9FC9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0B638C-5A89-4FF7-BE22-8851AAB2DE6C}" type="doc">
      <dgm:prSet loTypeId="urn:microsoft.com/office/officeart/2005/8/layout/gear1" loCatId="process" qsTypeId="urn:microsoft.com/office/officeart/2005/8/quickstyle/simple2" qsCatId="simple" csTypeId="urn:microsoft.com/office/officeart/2005/8/colors/accent3_5" csCatId="accent3" phldr="1"/>
      <dgm:spPr/>
    </dgm:pt>
    <dgm:pt modelId="{6AEFCD29-4499-4F6D-916C-C6DC7CB7EEAA}">
      <dgm:prSet phldrT="[文本]"/>
      <dgm:spPr/>
      <dgm:t>
        <a:bodyPr/>
        <a:lstStyle/>
        <a:p>
          <a:r>
            <a:rPr lang="zh-CN" altLang="en-US" b="1" dirty="0" smtClean="0"/>
            <a:t>水钟改进及问题</a:t>
          </a:r>
          <a:endParaRPr lang="zh-CN" altLang="en-US" b="1" dirty="0"/>
        </a:p>
      </dgm:t>
    </dgm:pt>
    <dgm:pt modelId="{92AE13C5-4567-4778-BA87-D856922F9279}" type="parTrans" cxnId="{1E18F20F-465E-46DF-AD97-8E08409A65DB}">
      <dgm:prSet/>
      <dgm:spPr/>
      <dgm:t>
        <a:bodyPr/>
        <a:lstStyle/>
        <a:p>
          <a:endParaRPr lang="zh-CN" altLang="en-US"/>
        </a:p>
      </dgm:t>
    </dgm:pt>
    <dgm:pt modelId="{005154A8-8A3F-4A7F-98D9-2DDC4DC5668B}" type="sibTrans" cxnId="{1E18F20F-465E-46DF-AD97-8E08409A65DB}">
      <dgm:prSet/>
      <dgm:spPr/>
      <dgm:t>
        <a:bodyPr/>
        <a:lstStyle/>
        <a:p>
          <a:endParaRPr lang="zh-CN" altLang="en-US"/>
        </a:p>
      </dgm:t>
    </dgm:pt>
    <dgm:pt modelId="{2786E091-1A8B-404E-A163-D101D2C3AB77}">
      <dgm:prSet phldrT="[文本]"/>
      <dgm:spPr>
        <a:solidFill>
          <a:schemeClr val="accent6">
            <a:lumMod val="75000"/>
            <a:alpha val="70000"/>
          </a:schemeClr>
        </a:solidFill>
      </dgm:spPr>
      <dgm:t>
        <a:bodyPr/>
        <a:lstStyle/>
        <a:p>
          <a:r>
            <a:rPr lang="zh-CN" altLang="en-US" b="1" dirty="0" smtClean="0"/>
            <a:t>水钟展示</a:t>
          </a:r>
          <a:endParaRPr lang="zh-CN" altLang="en-US" b="1" dirty="0"/>
        </a:p>
      </dgm:t>
    </dgm:pt>
    <dgm:pt modelId="{A0B6A5E2-1719-421A-8759-5B3568291827}" type="parTrans" cxnId="{65FF1CF2-23DF-46AC-BC33-F75F235B99DF}">
      <dgm:prSet/>
      <dgm:spPr/>
      <dgm:t>
        <a:bodyPr/>
        <a:lstStyle/>
        <a:p>
          <a:endParaRPr lang="zh-CN" altLang="en-US"/>
        </a:p>
      </dgm:t>
    </dgm:pt>
    <dgm:pt modelId="{1D0FBF86-E30D-4386-8DFE-01828F1446C1}" type="sibTrans" cxnId="{65FF1CF2-23DF-46AC-BC33-F75F235B99DF}">
      <dgm:prSet/>
      <dgm:spPr/>
      <dgm:t>
        <a:bodyPr/>
        <a:lstStyle/>
        <a:p>
          <a:endParaRPr lang="zh-CN" altLang="en-US"/>
        </a:p>
      </dgm:t>
    </dgm:pt>
    <dgm:pt modelId="{606DA887-7180-4B7A-8375-5F22773FD363}">
      <dgm:prSet phldrT="[文本]"/>
      <dgm:spPr/>
      <dgm:t>
        <a:bodyPr/>
        <a:lstStyle/>
        <a:p>
          <a:r>
            <a:rPr lang="zh-CN" altLang="en-US" b="1" dirty="0" smtClean="0"/>
            <a:t>水钟总览</a:t>
          </a:r>
          <a:endParaRPr lang="zh-CN" altLang="en-US" b="1" dirty="0"/>
        </a:p>
      </dgm:t>
    </dgm:pt>
    <dgm:pt modelId="{0861075B-D4EC-4D8D-9501-0779532F0CE4}" type="parTrans" cxnId="{FF3FBA3F-4163-412C-A43C-30C27F2E3971}">
      <dgm:prSet/>
      <dgm:spPr/>
      <dgm:t>
        <a:bodyPr/>
        <a:lstStyle/>
        <a:p>
          <a:endParaRPr lang="zh-CN" altLang="en-US"/>
        </a:p>
      </dgm:t>
    </dgm:pt>
    <dgm:pt modelId="{83553B03-1CE0-4EF0-8848-CFA71290267C}" type="sibTrans" cxnId="{FF3FBA3F-4163-412C-A43C-30C27F2E3971}">
      <dgm:prSet/>
      <dgm:spPr/>
      <dgm:t>
        <a:bodyPr/>
        <a:lstStyle/>
        <a:p>
          <a:endParaRPr lang="zh-CN" altLang="en-US"/>
        </a:p>
      </dgm:t>
    </dgm:pt>
    <dgm:pt modelId="{5A2EFDA5-71FC-4D1A-AC71-C7B93D505D6D}" type="pres">
      <dgm:prSet presAssocID="{B40B638C-5A89-4FF7-BE22-8851AAB2DE6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2EEB92C-4BFC-442F-8A86-5ADF221A0326}" type="pres">
      <dgm:prSet presAssocID="{6AEFCD29-4499-4F6D-916C-C6DC7CB7EEA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2B3AF4C-F855-4532-A7CA-B54E5BD2B8A8}" type="pres">
      <dgm:prSet presAssocID="{6AEFCD29-4499-4F6D-916C-C6DC7CB7EEAA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39572B45-2AA1-4C4C-A02B-E25A8954FA19}" type="pres">
      <dgm:prSet presAssocID="{6AEFCD29-4499-4F6D-916C-C6DC7CB7EEAA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AEE65E0C-94D5-4C15-B179-C30CB8A6CC0E}" type="pres">
      <dgm:prSet presAssocID="{2786E091-1A8B-404E-A163-D101D2C3AB7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10F26A-F5F4-4159-9D86-92977C7D06A2}" type="pres">
      <dgm:prSet presAssocID="{2786E091-1A8B-404E-A163-D101D2C3AB77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D902E041-D00E-4BF5-8FDC-8E553164F7EE}" type="pres">
      <dgm:prSet presAssocID="{2786E091-1A8B-404E-A163-D101D2C3AB77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B5C8E4F7-20CF-4ED0-A7AF-1F269E259607}" type="pres">
      <dgm:prSet presAssocID="{606DA887-7180-4B7A-8375-5F22773FD363}" presName="gear3" presStyleLbl="node1" presStyleIdx="2" presStyleCnt="3"/>
      <dgm:spPr/>
      <dgm:t>
        <a:bodyPr/>
        <a:lstStyle/>
        <a:p>
          <a:endParaRPr lang="zh-CN" altLang="en-US"/>
        </a:p>
      </dgm:t>
    </dgm:pt>
    <dgm:pt modelId="{50D7AC46-33CA-4F5D-88A2-96A50BCB2C36}" type="pres">
      <dgm:prSet presAssocID="{606DA887-7180-4B7A-8375-5F22773FD36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516A40-F603-492D-86FC-31FA246FEE7D}" type="pres">
      <dgm:prSet presAssocID="{606DA887-7180-4B7A-8375-5F22773FD363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96A3EBB7-87DE-4018-9C28-1F9480B412E7}" type="pres">
      <dgm:prSet presAssocID="{606DA887-7180-4B7A-8375-5F22773FD363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D1E9AB5C-430C-4A21-8EF5-B151953819BA}" type="pres">
      <dgm:prSet presAssocID="{005154A8-8A3F-4A7F-98D9-2DDC4DC5668B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C63F87D6-7FDE-4A31-87FE-2836A62808CB}" type="pres">
      <dgm:prSet presAssocID="{1D0FBF86-E30D-4386-8DFE-01828F1446C1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D80EEDB4-4B2F-4992-80BD-A47A578C98C8}" type="pres">
      <dgm:prSet presAssocID="{83553B03-1CE0-4EF0-8848-CFA71290267C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0C43D9B2-4840-44BD-A702-DA5A1055AA7E}" type="presOf" srcId="{6AEFCD29-4499-4F6D-916C-C6DC7CB7EEAA}" destId="{39572B45-2AA1-4C4C-A02B-E25A8954FA19}" srcOrd="2" destOrd="0" presId="urn:microsoft.com/office/officeart/2005/8/layout/gear1"/>
    <dgm:cxn modelId="{139A4870-E62D-4320-BAAA-9DEE89F9EE66}" type="presOf" srcId="{6AEFCD29-4499-4F6D-916C-C6DC7CB7EEAA}" destId="{42B3AF4C-F855-4532-A7CA-B54E5BD2B8A8}" srcOrd="1" destOrd="0" presId="urn:microsoft.com/office/officeart/2005/8/layout/gear1"/>
    <dgm:cxn modelId="{FDA53639-5753-4974-84A6-AA3C27C073D3}" type="presOf" srcId="{005154A8-8A3F-4A7F-98D9-2DDC4DC5668B}" destId="{D1E9AB5C-430C-4A21-8EF5-B151953819BA}" srcOrd="0" destOrd="0" presId="urn:microsoft.com/office/officeart/2005/8/layout/gear1"/>
    <dgm:cxn modelId="{FF3FBA3F-4163-412C-A43C-30C27F2E3971}" srcId="{B40B638C-5A89-4FF7-BE22-8851AAB2DE6C}" destId="{606DA887-7180-4B7A-8375-5F22773FD363}" srcOrd="2" destOrd="0" parTransId="{0861075B-D4EC-4D8D-9501-0779532F0CE4}" sibTransId="{83553B03-1CE0-4EF0-8848-CFA71290267C}"/>
    <dgm:cxn modelId="{65FF1CF2-23DF-46AC-BC33-F75F235B99DF}" srcId="{B40B638C-5A89-4FF7-BE22-8851AAB2DE6C}" destId="{2786E091-1A8B-404E-A163-D101D2C3AB77}" srcOrd="1" destOrd="0" parTransId="{A0B6A5E2-1719-421A-8759-5B3568291827}" sibTransId="{1D0FBF86-E30D-4386-8DFE-01828F1446C1}"/>
    <dgm:cxn modelId="{28FBFB2E-0C2B-42CF-ADE1-712265CC576F}" type="presOf" srcId="{B40B638C-5A89-4FF7-BE22-8851AAB2DE6C}" destId="{5A2EFDA5-71FC-4D1A-AC71-C7B93D505D6D}" srcOrd="0" destOrd="0" presId="urn:microsoft.com/office/officeart/2005/8/layout/gear1"/>
    <dgm:cxn modelId="{90557F05-F121-4629-8BC7-D2B7FA037AB9}" type="presOf" srcId="{606DA887-7180-4B7A-8375-5F22773FD363}" destId="{B5C8E4F7-20CF-4ED0-A7AF-1F269E259607}" srcOrd="0" destOrd="0" presId="urn:microsoft.com/office/officeart/2005/8/layout/gear1"/>
    <dgm:cxn modelId="{48EEABCA-68C1-4349-B4D1-27552126EA01}" type="presOf" srcId="{606DA887-7180-4B7A-8375-5F22773FD363}" destId="{96A3EBB7-87DE-4018-9C28-1F9480B412E7}" srcOrd="3" destOrd="0" presId="urn:microsoft.com/office/officeart/2005/8/layout/gear1"/>
    <dgm:cxn modelId="{85B7CBA0-C39A-430B-A677-7A4C8A008918}" type="presOf" srcId="{606DA887-7180-4B7A-8375-5F22773FD363}" destId="{71516A40-F603-492D-86FC-31FA246FEE7D}" srcOrd="2" destOrd="0" presId="urn:microsoft.com/office/officeart/2005/8/layout/gear1"/>
    <dgm:cxn modelId="{9E774EEE-FADC-44A4-9D03-FBE05CC6187B}" type="presOf" srcId="{83553B03-1CE0-4EF0-8848-CFA71290267C}" destId="{D80EEDB4-4B2F-4992-80BD-A47A578C98C8}" srcOrd="0" destOrd="0" presId="urn:microsoft.com/office/officeart/2005/8/layout/gear1"/>
    <dgm:cxn modelId="{519C9301-09F1-4F3D-811A-FB5CB9A4A141}" type="presOf" srcId="{606DA887-7180-4B7A-8375-5F22773FD363}" destId="{50D7AC46-33CA-4F5D-88A2-96A50BCB2C36}" srcOrd="1" destOrd="0" presId="urn:microsoft.com/office/officeart/2005/8/layout/gear1"/>
    <dgm:cxn modelId="{DCA1E0DB-8F8C-4AD1-BF65-70C8FB3BFAB6}" type="presOf" srcId="{1D0FBF86-E30D-4386-8DFE-01828F1446C1}" destId="{C63F87D6-7FDE-4A31-87FE-2836A62808CB}" srcOrd="0" destOrd="0" presId="urn:microsoft.com/office/officeart/2005/8/layout/gear1"/>
    <dgm:cxn modelId="{1E18F20F-465E-46DF-AD97-8E08409A65DB}" srcId="{B40B638C-5A89-4FF7-BE22-8851AAB2DE6C}" destId="{6AEFCD29-4499-4F6D-916C-C6DC7CB7EEAA}" srcOrd="0" destOrd="0" parTransId="{92AE13C5-4567-4778-BA87-D856922F9279}" sibTransId="{005154A8-8A3F-4A7F-98D9-2DDC4DC5668B}"/>
    <dgm:cxn modelId="{B56A7963-7A4A-46F0-85B8-481012FE2BCE}" type="presOf" srcId="{2786E091-1A8B-404E-A163-D101D2C3AB77}" destId="{D902E041-D00E-4BF5-8FDC-8E553164F7EE}" srcOrd="2" destOrd="0" presId="urn:microsoft.com/office/officeart/2005/8/layout/gear1"/>
    <dgm:cxn modelId="{2C5619B6-5738-4FA7-A784-339B0542AC42}" type="presOf" srcId="{6AEFCD29-4499-4F6D-916C-C6DC7CB7EEAA}" destId="{32EEB92C-4BFC-442F-8A86-5ADF221A0326}" srcOrd="0" destOrd="0" presId="urn:microsoft.com/office/officeart/2005/8/layout/gear1"/>
    <dgm:cxn modelId="{EFEADAF8-CDE2-454D-83B4-D83070F908BF}" type="presOf" srcId="{2786E091-1A8B-404E-A163-D101D2C3AB77}" destId="{2810F26A-F5F4-4159-9D86-92977C7D06A2}" srcOrd="1" destOrd="0" presId="urn:microsoft.com/office/officeart/2005/8/layout/gear1"/>
    <dgm:cxn modelId="{767C0EAE-AC90-4E63-B21B-EF316C09C1A1}" type="presOf" srcId="{2786E091-1A8B-404E-A163-D101D2C3AB77}" destId="{AEE65E0C-94D5-4C15-B179-C30CB8A6CC0E}" srcOrd="0" destOrd="0" presId="urn:microsoft.com/office/officeart/2005/8/layout/gear1"/>
    <dgm:cxn modelId="{67BFFF1C-7A50-4A13-8CF6-008AD1C207E8}" type="presParOf" srcId="{5A2EFDA5-71FC-4D1A-AC71-C7B93D505D6D}" destId="{32EEB92C-4BFC-442F-8A86-5ADF221A0326}" srcOrd="0" destOrd="0" presId="urn:microsoft.com/office/officeart/2005/8/layout/gear1"/>
    <dgm:cxn modelId="{019C1E82-904F-4096-939B-79C9A4FF05AB}" type="presParOf" srcId="{5A2EFDA5-71FC-4D1A-AC71-C7B93D505D6D}" destId="{42B3AF4C-F855-4532-A7CA-B54E5BD2B8A8}" srcOrd="1" destOrd="0" presId="urn:microsoft.com/office/officeart/2005/8/layout/gear1"/>
    <dgm:cxn modelId="{8D890A70-FE95-408F-8BCF-9BCAB8BFDCF9}" type="presParOf" srcId="{5A2EFDA5-71FC-4D1A-AC71-C7B93D505D6D}" destId="{39572B45-2AA1-4C4C-A02B-E25A8954FA19}" srcOrd="2" destOrd="0" presId="urn:microsoft.com/office/officeart/2005/8/layout/gear1"/>
    <dgm:cxn modelId="{82E777EA-0DCB-48B5-91FE-C90D70ED0153}" type="presParOf" srcId="{5A2EFDA5-71FC-4D1A-AC71-C7B93D505D6D}" destId="{AEE65E0C-94D5-4C15-B179-C30CB8A6CC0E}" srcOrd="3" destOrd="0" presId="urn:microsoft.com/office/officeart/2005/8/layout/gear1"/>
    <dgm:cxn modelId="{A85DF0F1-6F46-4FDE-9256-5F1C30B77025}" type="presParOf" srcId="{5A2EFDA5-71FC-4D1A-AC71-C7B93D505D6D}" destId="{2810F26A-F5F4-4159-9D86-92977C7D06A2}" srcOrd="4" destOrd="0" presId="urn:microsoft.com/office/officeart/2005/8/layout/gear1"/>
    <dgm:cxn modelId="{3803A859-B38D-4C2D-A2DA-887DBC5B744A}" type="presParOf" srcId="{5A2EFDA5-71FC-4D1A-AC71-C7B93D505D6D}" destId="{D902E041-D00E-4BF5-8FDC-8E553164F7EE}" srcOrd="5" destOrd="0" presId="urn:microsoft.com/office/officeart/2005/8/layout/gear1"/>
    <dgm:cxn modelId="{D7E99DD7-3DCB-4C60-9FA6-B4AE3D95EE6C}" type="presParOf" srcId="{5A2EFDA5-71FC-4D1A-AC71-C7B93D505D6D}" destId="{B5C8E4F7-20CF-4ED0-A7AF-1F269E259607}" srcOrd="6" destOrd="0" presId="urn:microsoft.com/office/officeart/2005/8/layout/gear1"/>
    <dgm:cxn modelId="{9712E861-40AD-4F3E-9A54-94DCBCA0A581}" type="presParOf" srcId="{5A2EFDA5-71FC-4D1A-AC71-C7B93D505D6D}" destId="{50D7AC46-33CA-4F5D-88A2-96A50BCB2C36}" srcOrd="7" destOrd="0" presId="urn:microsoft.com/office/officeart/2005/8/layout/gear1"/>
    <dgm:cxn modelId="{CECD8CCE-2A1F-4E33-8D99-7DCCED30E761}" type="presParOf" srcId="{5A2EFDA5-71FC-4D1A-AC71-C7B93D505D6D}" destId="{71516A40-F603-492D-86FC-31FA246FEE7D}" srcOrd="8" destOrd="0" presId="urn:microsoft.com/office/officeart/2005/8/layout/gear1"/>
    <dgm:cxn modelId="{29B5EC68-502F-4D0D-983C-CDC9E0F8018A}" type="presParOf" srcId="{5A2EFDA5-71FC-4D1A-AC71-C7B93D505D6D}" destId="{96A3EBB7-87DE-4018-9C28-1F9480B412E7}" srcOrd="9" destOrd="0" presId="urn:microsoft.com/office/officeart/2005/8/layout/gear1"/>
    <dgm:cxn modelId="{11FCA523-4241-4F27-85A9-6DEB4AE07259}" type="presParOf" srcId="{5A2EFDA5-71FC-4D1A-AC71-C7B93D505D6D}" destId="{D1E9AB5C-430C-4A21-8EF5-B151953819BA}" srcOrd="10" destOrd="0" presId="urn:microsoft.com/office/officeart/2005/8/layout/gear1"/>
    <dgm:cxn modelId="{50542205-D43A-424E-AD42-08EA0F7F7DC6}" type="presParOf" srcId="{5A2EFDA5-71FC-4D1A-AC71-C7B93D505D6D}" destId="{C63F87D6-7FDE-4A31-87FE-2836A62808CB}" srcOrd="11" destOrd="0" presId="urn:microsoft.com/office/officeart/2005/8/layout/gear1"/>
    <dgm:cxn modelId="{451ADB29-6B7F-4980-A1E7-C966C5EC4BFF}" type="presParOf" srcId="{5A2EFDA5-71FC-4D1A-AC71-C7B93D505D6D}" destId="{D80EEDB4-4B2F-4992-80BD-A47A578C98C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0B638C-5A89-4FF7-BE22-8851AAB2DE6C}" type="doc">
      <dgm:prSet loTypeId="urn:microsoft.com/office/officeart/2005/8/layout/gear1" loCatId="process" qsTypeId="urn:microsoft.com/office/officeart/2005/8/quickstyle/simple2" qsCatId="simple" csTypeId="urn:microsoft.com/office/officeart/2005/8/colors/accent3_5" csCatId="accent3" phldr="1"/>
      <dgm:spPr/>
    </dgm:pt>
    <dgm:pt modelId="{6AEFCD29-4499-4F6D-916C-C6DC7CB7EEAA}">
      <dgm:prSet phldrT="[文本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zh-CN" altLang="en-US" b="1" dirty="0" smtClean="0"/>
            <a:t>水钟改进及问题</a:t>
          </a:r>
          <a:endParaRPr lang="zh-CN" altLang="en-US" b="1" dirty="0"/>
        </a:p>
      </dgm:t>
    </dgm:pt>
    <dgm:pt modelId="{92AE13C5-4567-4778-BA87-D856922F9279}" type="parTrans" cxnId="{1E18F20F-465E-46DF-AD97-8E08409A65DB}">
      <dgm:prSet/>
      <dgm:spPr/>
      <dgm:t>
        <a:bodyPr/>
        <a:lstStyle/>
        <a:p>
          <a:endParaRPr lang="zh-CN" altLang="en-US"/>
        </a:p>
      </dgm:t>
    </dgm:pt>
    <dgm:pt modelId="{005154A8-8A3F-4A7F-98D9-2DDC4DC5668B}" type="sibTrans" cxnId="{1E18F20F-465E-46DF-AD97-8E08409A65DB}">
      <dgm:prSet/>
      <dgm:spPr/>
      <dgm:t>
        <a:bodyPr/>
        <a:lstStyle/>
        <a:p>
          <a:endParaRPr lang="zh-CN" altLang="en-US"/>
        </a:p>
      </dgm:t>
    </dgm:pt>
    <dgm:pt modelId="{2786E091-1A8B-404E-A163-D101D2C3AB77}">
      <dgm:prSet phldrT="[文本]"/>
      <dgm:spPr/>
      <dgm:t>
        <a:bodyPr/>
        <a:lstStyle/>
        <a:p>
          <a:r>
            <a:rPr lang="zh-CN" altLang="en-US" b="1" dirty="0" smtClean="0"/>
            <a:t>水钟展示</a:t>
          </a:r>
          <a:endParaRPr lang="zh-CN" altLang="en-US" b="1" dirty="0"/>
        </a:p>
      </dgm:t>
    </dgm:pt>
    <dgm:pt modelId="{A0B6A5E2-1719-421A-8759-5B3568291827}" type="parTrans" cxnId="{65FF1CF2-23DF-46AC-BC33-F75F235B99DF}">
      <dgm:prSet/>
      <dgm:spPr/>
      <dgm:t>
        <a:bodyPr/>
        <a:lstStyle/>
        <a:p>
          <a:endParaRPr lang="zh-CN" altLang="en-US"/>
        </a:p>
      </dgm:t>
    </dgm:pt>
    <dgm:pt modelId="{1D0FBF86-E30D-4386-8DFE-01828F1446C1}" type="sibTrans" cxnId="{65FF1CF2-23DF-46AC-BC33-F75F235B99DF}">
      <dgm:prSet/>
      <dgm:spPr/>
      <dgm:t>
        <a:bodyPr/>
        <a:lstStyle/>
        <a:p>
          <a:endParaRPr lang="zh-CN" altLang="en-US"/>
        </a:p>
      </dgm:t>
    </dgm:pt>
    <dgm:pt modelId="{606DA887-7180-4B7A-8375-5F22773FD363}">
      <dgm:prSet phldrT="[文本]"/>
      <dgm:spPr/>
      <dgm:t>
        <a:bodyPr/>
        <a:lstStyle/>
        <a:p>
          <a:r>
            <a:rPr lang="zh-CN" altLang="en-US" b="1" dirty="0" smtClean="0"/>
            <a:t>水钟总览</a:t>
          </a:r>
          <a:endParaRPr lang="zh-CN" altLang="en-US" b="1" dirty="0"/>
        </a:p>
      </dgm:t>
    </dgm:pt>
    <dgm:pt modelId="{0861075B-D4EC-4D8D-9501-0779532F0CE4}" type="parTrans" cxnId="{FF3FBA3F-4163-412C-A43C-30C27F2E3971}">
      <dgm:prSet/>
      <dgm:spPr/>
      <dgm:t>
        <a:bodyPr/>
        <a:lstStyle/>
        <a:p>
          <a:endParaRPr lang="zh-CN" altLang="en-US"/>
        </a:p>
      </dgm:t>
    </dgm:pt>
    <dgm:pt modelId="{83553B03-1CE0-4EF0-8848-CFA71290267C}" type="sibTrans" cxnId="{FF3FBA3F-4163-412C-A43C-30C27F2E3971}">
      <dgm:prSet/>
      <dgm:spPr/>
      <dgm:t>
        <a:bodyPr/>
        <a:lstStyle/>
        <a:p>
          <a:endParaRPr lang="zh-CN" altLang="en-US"/>
        </a:p>
      </dgm:t>
    </dgm:pt>
    <dgm:pt modelId="{5A2EFDA5-71FC-4D1A-AC71-C7B93D505D6D}" type="pres">
      <dgm:prSet presAssocID="{B40B638C-5A89-4FF7-BE22-8851AAB2DE6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2EEB92C-4BFC-442F-8A86-5ADF221A0326}" type="pres">
      <dgm:prSet presAssocID="{6AEFCD29-4499-4F6D-916C-C6DC7CB7EEA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2B3AF4C-F855-4532-A7CA-B54E5BD2B8A8}" type="pres">
      <dgm:prSet presAssocID="{6AEFCD29-4499-4F6D-916C-C6DC7CB7EEAA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39572B45-2AA1-4C4C-A02B-E25A8954FA19}" type="pres">
      <dgm:prSet presAssocID="{6AEFCD29-4499-4F6D-916C-C6DC7CB7EEAA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AEE65E0C-94D5-4C15-B179-C30CB8A6CC0E}" type="pres">
      <dgm:prSet presAssocID="{2786E091-1A8B-404E-A163-D101D2C3AB7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10F26A-F5F4-4159-9D86-92977C7D06A2}" type="pres">
      <dgm:prSet presAssocID="{2786E091-1A8B-404E-A163-D101D2C3AB77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D902E041-D00E-4BF5-8FDC-8E553164F7EE}" type="pres">
      <dgm:prSet presAssocID="{2786E091-1A8B-404E-A163-D101D2C3AB77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B5C8E4F7-20CF-4ED0-A7AF-1F269E259607}" type="pres">
      <dgm:prSet presAssocID="{606DA887-7180-4B7A-8375-5F22773FD363}" presName="gear3" presStyleLbl="node1" presStyleIdx="2" presStyleCnt="3"/>
      <dgm:spPr/>
      <dgm:t>
        <a:bodyPr/>
        <a:lstStyle/>
        <a:p>
          <a:endParaRPr lang="zh-CN" altLang="en-US"/>
        </a:p>
      </dgm:t>
    </dgm:pt>
    <dgm:pt modelId="{50D7AC46-33CA-4F5D-88A2-96A50BCB2C36}" type="pres">
      <dgm:prSet presAssocID="{606DA887-7180-4B7A-8375-5F22773FD36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516A40-F603-492D-86FC-31FA246FEE7D}" type="pres">
      <dgm:prSet presAssocID="{606DA887-7180-4B7A-8375-5F22773FD363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96A3EBB7-87DE-4018-9C28-1F9480B412E7}" type="pres">
      <dgm:prSet presAssocID="{606DA887-7180-4B7A-8375-5F22773FD363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D1E9AB5C-430C-4A21-8EF5-B151953819BA}" type="pres">
      <dgm:prSet presAssocID="{005154A8-8A3F-4A7F-98D9-2DDC4DC5668B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C63F87D6-7FDE-4A31-87FE-2836A62808CB}" type="pres">
      <dgm:prSet presAssocID="{1D0FBF86-E30D-4386-8DFE-01828F1446C1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D80EEDB4-4B2F-4992-80BD-A47A578C98C8}" type="pres">
      <dgm:prSet presAssocID="{83553B03-1CE0-4EF0-8848-CFA71290267C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0914B7BC-4530-402D-81E5-549C99964C27}" type="presOf" srcId="{606DA887-7180-4B7A-8375-5F22773FD363}" destId="{96A3EBB7-87DE-4018-9C28-1F9480B412E7}" srcOrd="3" destOrd="0" presId="urn:microsoft.com/office/officeart/2005/8/layout/gear1"/>
    <dgm:cxn modelId="{C09893C2-0194-4D55-B8A1-124DAD583DEF}" type="presOf" srcId="{2786E091-1A8B-404E-A163-D101D2C3AB77}" destId="{2810F26A-F5F4-4159-9D86-92977C7D06A2}" srcOrd="1" destOrd="0" presId="urn:microsoft.com/office/officeart/2005/8/layout/gear1"/>
    <dgm:cxn modelId="{41693CE4-5E02-4A29-9CD4-B34DB63307CA}" type="presOf" srcId="{B40B638C-5A89-4FF7-BE22-8851AAB2DE6C}" destId="{5A2EFDA5-71FC-4D1A-AC71-C7B93D505D6D}" srcOrd="0" destOrd="0" presId="urn:microsoft.com/office/officeart/2005/8/layout/gear1"/>
    <dgm:cxn modelId="{FF3FBA3F-4163-412C-A43C-30C27F2E3971}" srcId="{B40B638C-5A89-4FF7-BE22-8851AAB2DE6C}" destId="{606DA887-7180-4B7A-8375-5F22773FD363}" srcOrd="2" destOrd="0" parTransId="{0861075B-D4EC-4D8D-9501-0779532F0CE4}" sibTransId="{83553B03-1CE0-4EF0-8848-CFA71290267C}"/>
    <dgm:cxn modelId="{75459393-575F-4494-B386-F05835090729}" type="presOf" srcId="{2786E091-1A8B-404E-A163-D101D2C3AB77}" destId="{D902E041-D00E-4BF5-8FDC-8E553164F7EE}" srcOrd="2" destOrd="0" presId="urn:microsoft.com/office/officeart/2005/8/layout/gear1"/>
    <dgm:cxn modelId="{65FF1CF2-23DF-46AC-BC33-F75F235B99DF}" srcId="{B40B638C-5A89-4FF7-BE22-8851AAB2DE6C}" destId="{2786E091-1A8B-404E-A163-D101D2C3AB77}" srcOrd="1" destOrd="0" parTransId="{A0B6A5E2-1719-421A-8759-5B3568291827}" sibTransId="{1D0FBF86-E30D-4386-8DFE-01828F1446C1}"/>
    <dgm:cxn modelId="{7DD2FB1D-5451-474E-A96E-51AEFCA368D3}" type="presOf" srcId="{83553B03-1CE0-4EF0-8848-CFA71290267C}" destId="{D80EEDB4-4B2F-4992-80BD-A47A578C98C8}" srcOrd="0" destOrd="0" presId="urn:microsoft.com/office/officeart/2005/8/layout/gear1"/>
    <dgm:cxn modelId="{C45F5177-46DD-429E-9E39-9E48054FB8A1}" type="presOf" srcId="{6AEFCD29-4499-4F6D-916C-C6DC7CB7EEAA}" destId="{32EEB92C-4BFC-442F-8A86-5ADF221A0326}" srcOrd="0" destOrd="0" presId="urn:microsoft.com/office/officeart/2005/8/layout/gear1"/>
    <dgm:cxn modelId="{5D74C280-3216-40AB-ADC8-82BD24FC0B47}" type="presOf" srcId="{606DA887-7180-4B7A-8375-5F22773FD363}" destId="{71516A40-F603-492D-86FC-31FA246FEE7D}" srcOrd="2" destOrd="0" presId="urn:microsoft.com/office/officeart/2005/8/layout/gear1"/>
    <dgm:cxn modelId="{50C32601-2823-4E3C-81AE-60BF749F563F}" type="presOf" srcId="{6AEFCD29-4499-4F6D-916C-C6DC7CB7EEAA}" destId="{39572B45-2AA1-4C4C-A02B-E25A8954FA19}" srcOrd="2" destOrd="0" presId="urn:microsoft.com/office/officeart/2005/8/layout/gear1"/>
    <dgm:cxn modelId="{AA6C3498-8BB1-4B24-A936-918B2EC0B672}" type="presOf" srcId="{6AEFCD29-4499-4F6D-916C-C6DC7CB7EEAA}" destId="{42B3AF4C-F855-4532-A7CA-B54E5BD2B8A8}" srcOrd="1" destOrd="0" presId="urn:microsoft.com/office/officeart/2005/8/layout/gear1"/>
    <dgm:cxn modelId="{BEB2D3B5-93C2-459B-90F0-AB98C7C3A5F3}" type="presOf" srcId="{005154A8-8A3F-4A7F-98D9-2DDC4DC5668B}" destId="{D1E9AB5C-430C-4A21-8EF5-B151953819BA}" srcOrd="0" destOrd="0" presId="urn:microsoft.com/office/officeart/2005/8/layout/gear1"/>
    <dgm:cxn modelId="{DFF9DE38-14EA-451A-84E7-125D4C168C9E}" type="presOf" srcId="{606DA887-7180-4B7A-8375-5F22773FD363}" destId="{50D7AC46-33CA-4F5D-88A2-96A50BCB2C36}" srcOrd="1" destOrd="0" presId="urn:microsoft.com/office/officeart/2005/8/layout/gear1"/>
    <dgm:cxn modelId="{B7D988D1-9E65-48B8-A4D4-E658BBD1081E}" type="presOf" srcId="{1D0FBF86-E30D-4386-8DFE-01828F1446C1}" destId="{C63F87D6-7FDE-4A31-87FE-2836A62808CB}" srcOrd="0" destOrd="0" presId="urn:microsoft.com/office/officeart/2005/8/layout/gear1"/>
    <dgm:cxn modelId="{1E18F20F-465E-46DF-AD97-8E08409A65DB}" srcId="{B40B638C-5A89-4FF7-BE22-8851AAB2DE6C}" destId="{6AEFCD29-4499-4F6D-916C-C6DC7CB7EEAA}" srcOrd="0" destOrd="0" parTransId="{92AE13C5-4567-4778-BA87-D856922F9279}" sibTransId="{005154A8-8A3F-4A7F-98D9-2DDC4DC5668B}"/>
    <dgm:cxn modelId="{24C14951-E96C-4D94-A448-A4673907F02C}" type="presOf" srcId="{2786E091-1A8B-404E-A163-D101D2C3AB77}" destId="{AEE65E0C-94D5-4C15-B179-C30CB8A6CC0E}" srcOrd="0" destOrd="0" presId="urn:microsoft.com/office/officeart/2005/8/layout/gear1"/>
    <dgm:cxn modelId="{D8D8B8BE-7569-4D2C-BC3F-6263A4634392}" type="presOf" srcId="{606DA887-7180-4B7A-8375-5F22773FD363}" destId="{B5C8E4F7-20CF-4ED0-A7AF-1F269E259607}" srcOrd="0" destOrd="0" presId="urn:microsoft.com/office/officeart/2005/8/layout/gear1"/>
    <dgm:cxn modelId="{98675104-D97E-4293-A1F9-EED25DA2CE02}" type="presParOf" srcId="{5A2EFDA5-71FC-4D1A-AC71-C7B93D505D6D}" destId="{32EEB92C-4BFC-442F-8A86-5ADF221A0326}" srcOrd="0" destOrd="0" presId="urn:microsoft.com/office/officeart/2005/8/layout/gear1"/>
    <dgm:cxn modelId="{FACE1514-D04A-4F67-86F7-DF78FDBAF095}" type="presParOf" srcId="{5A2EFDA5-71FC-4D1A-AC71-C7B93D505D6D}" destId="{42B3AF4C-F855-4532-A7CA-B54E5BD2B8A8}" srcOrd="1" destOrd="0" presId="urn:microsoft.com/office/officeart/2005/8/layout/gear1"/>
    <dgm:cxn modelId="{A363A59F-5A1A-4622-B3C9-C316E4568656}" type="presParOf" srcId="{5A2EFDA5-71FC-4D1A-AC71-C7B93D505D6D}" destId="{39572B45-2AA1-4C4C-A02B-E25A8954FA19}" srcOrd="2" destOrd="0" presId="urn:microsoft.com/office/officeart/2005/8/layout/gear1"/>
    <dgm:cxn modelId="{40AE956C-E3F4-49E3-8D79-C7CA7C7BEBA8}" type="presParOf" srcId="{5A2EFDA5-71FC-4D1A-AC71-C7B93D505D6D}" destId="{AEE65E0C-94D5-4C15-B179-C30CB8A6CC0E}" srcOrd="3" destOrd="0" presId="urn:microsoft.com/office/officeart/2005/8/layout/gear1"/>
    <dgm:cxn modelId="{78AC05D4-0DA1-4150-A8E0-70E9A1D761B3}" type="presParOf" srcId="{5A2EFDA5-71FC-4D1A-AC71-C7B93D505D6D}" destId="{2810F26A-F5F4-4159-9D86-92977C7D06A2}" srcOrd="4" destOrd="0" presId="urn:microsoft.com/office/officeart/2005/8/layout/gear1"/>
    <dgm:cxn modelId="{6D691A0F-38D1-438A-A9FB-66DDBB19EB06}" type="presParOf" srcId="{5A2EFDA5-71FC-4D1A-AC71-C7B93D505D6D}" destId="{D902E041-D00E-4BF5-8FDC-8E553164F7EE}" srcOrd="5" destOrd="0" presId="urn:microsoft.com/office/officeart/2005/8/layout/gear1"/>
    <dgm:cxn modelId="{FAC9229F-C2F8-4934-8DD8-A97532C83254}" type="presParOf" srcId="{5A2EFDA5-71FC-4D1A-AC71-C7B93D505D6D}" destId="{B5C8E4F7-20CF-4ED0-A7AF-1F269E259607}" srcOrd="6" destOrd="0" presId="urn:microsoft.com/office/officeart/2005/8/layout/gear1"/>
    <dgm:cxn modelId="{633FB56E-774B-4703-B487-0A92C6BE2EB4}" type="presParOf" srcId="{5A2EFDA5-71FC-4D1A-AC71-C7B93D505D6D}" destId="{50D7AC46-33CA-4F5D-88A2-96A50BCB2C36}" srcOrd="7" destOrd="0" presId="urn:microsoft.com/office/officeart/2005/8/layout/gear1"/>
    <dgm:cxn modelId="{9587586D-0644-48AB-99F0-B5CF1E7EF092}" type="presParOf" srcId="{5A2EFDA5-71FC-4D1A-AC71-C7B93D505D6D}" destId="{71516A40-F603-492D-86FC-31FA246FEE7D}" srcOrd="8" destOrd="0" presId="urn:microsoft.com/office/officeart/2005/8/layout/gear1"/>
    <dgm:cxn modelId="{50A39831-C25F-4B58-A707-30738CC21F6D}" type="presParOf" srcId="{5A2EFDA5-71FC-4D1A-AC71-C7B93D505D6D}" destId="{96A3EBB7-87DE-4018-9C28-1F9480B412E7}" srcOrd="9" destOrd="0" presId="urn:microsoft.com/office/officeart/2005/8/layout/gear1"/>
    <dgm:cxn modelId="{9A0CE3E0-2CCF-4C69-9951-2C151730C305}" type="presParOf" srcId="{5A2EFDA5-71FC-4D1A-AC71-C7B93D505D6D}" destId="{D1E9AB5C-430C-4A21-8EF5-B151953819BA}" srcOrd="10" destOrd="0" presId="urn:microsoft.com/office/officeart/2005/8/layout/gear1"/>
    <dgm:cxn modelId="{532DC5C0-5E31-43F2-BC16-7A94E408278B}" type="presParOf" srcId="{5A2EFDA5-71FC-4D1A-AC71-C7B93D505D6D}" destId="{C63F87D6-7FDE-4A31-87FE-2836A62808CB}" srcOrd="11" destOrd="0" presId="urn:microsoft.com/office/officeart/2005/8/layout/gear1"/>
    <dgm:cxn modelId="{E5C38E1A-05AC-4B0B-9A6E-040282942ABF}" type="presParOf" srcId="{5A2EFDA5-71FC-4D1A-AC71-C7B93D505D6D}" destId="{D80EEDB4-4B2F-4992-80BD-A47A578C98C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EB92C-4BFC-442F-8A86-5ADF221A0326}">
      <dsp:nvSpPr>
        <dsp:cNvPr id="0" name=""/>
        <dsp:cNvSpPr/>
      </dsp:nvSpPr>
      <dsp:spPr>
        <a:xfrm>
          <a:off x="3837237" y="2080929"/>
          <a:ext cx="2543358" cy="2543358"/>
        </a:xfrm>
        <a:prstGeom prst="gear9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水钟改进及问题</a:t>
          </a:r>
          <a:endParaRPr lang="zh-CN" altLang="en-US" sz="2800" b="1" kern="1200" dirty="0"/>
        </a:p>
      </dsp:txBody>
      <dsp:txXfrm>
        <a:off x="4348565" y="2676698"/>
        <a:ext cx="1520702" cy="1307339"/>
      </dsp:txXfrm>
    </dsp:sp>
    <dsp:sp modelId="{AEE65E0C-94D5-4C15-B179-C30CB8A6CC0E}">
      <dsp:nvSpPr>
        <dsp:cNvPr id="0" name=""/>
        <dsp:cNvSpPr/>
      </dsp:nvSpPr>
      <dsp:spPr>
        <a:xfrm>
          <a:off x="2357465" y="1479772"/>
          <a:ext cx="1849715" cy="1849715"/>
        </a:xfrm>
        <a:prstGeom prst="gear6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水钟展示</a:t>
          </a:r>
          <a:endParaRPr lang="zh-CN" altLang="en-US" sz="2800" b="1" kern="1200" dirty="0"/>
        </a:p>
      </dsp:txBody>
      <dsp:txXfrm>
        <a:off x="2823136" y="1948258"/>
        <a:ext cx="918373" cy="912743"/>
      </dsp:txXfrm>
    </dsp:sp>
    <dsp:sp modelId="{B5C8E4F7-20CF-4ED0-A7AF-1F269E259607}">
      <dsp:nvSpPr>
        <dsp:cNvPr id="0" name=""/>
        <dsp:cNvSpPr/>
      </dsp:nvSpPr>
      <dsp:spPr>
        <a:xfrm rot="20700000">
          <a:off x="3393494" y="203657"/>
          <a:ext cx="1812343" cy="1812343"/>
        </a:xfrm>
        <a:prstGeom prst="gear6">
          <a:avLst/>
        </a:prstGeom>
        <a:solidFill>
          <a:schemeClr val="accent6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水钟介绍</a:t>
          </a:r>
          <a:endParaRPr lang="zh-CN" altLang="en-US" sz="2800" b="1" kern="1200" dirty="0"/>
        </a:p>
      </dsp:txBody>
      <dsp:txXfrm rot="-20700000">
        <a:off x="3790994" y="601157"/>
        <a:ext cx="1017343" cy="1017343"/>
      </dsp:txXfrm>
    </dsp:sp>
    <dsp:sp modelId="{D1E9AB5C-430C-4A21-8EF5-B151953819BA}">
      <dsp:nvSpPr>
        <dsp:cNvPr id="0" name=""/>
        <dsp:cNvSpPr/>
      </dsp:nvSpPr>
      <dsp:spPr>
        <a:xfrm>
          <a:off x="3646415" y="1694437"/>
          <a:ext cx="3255498" cy="3255498"/>
        </a:xfrm>
        <a:prstGeom prst="circularArrow">
          <a:avLst>
            <a:gd name="adj1" fmla="val 4687"/>
            <a:gd name="adj2" fmla="val 299029"/>
            <a:gd name="adj3" fmla="val 2525567"/>
            <a:gd name="adj4" fmla="val 15841172"/>
            <a:gd name="adj5" fmla="val 5469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3F87D6-7FDE-4A31-87FE-2836A62808CB}">
      <dsp:nvSpPr>
        <dsp:cNvPr id="0" name=""/>
        <dsp:cNvSpPr/>
      </dsp:nvSpPr>
      <dsp:spPr>
        <a:xfrm>
          <a:off x="2029884" y="1068654"/>
          <a:ext cx="2365323" cy="236532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shade val="90000"/>
            <a:hueOff val="140170"/>
            <a:satOff val="-3004"/>
            <a:lumOff val="1540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0EEDB4-4B2F-4992-80BD-A47A578C98C8}">
      <dsp:nvSpPr>
        <dsp:cNvPr id="0" name=""/>
        <dsp:cNvSpPr/>
      </dsp:nvSpPr>
      <dsp:spPr>
        <a:xfrm>
          <a:off x="2974281" y="-195159"/>
          <a:ext cx="2550294" cy="255029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shade val="90000"/>
            <a:hueOff val="280340"/>
            <a:satOff val="-6007"/>
            <a:lumOff val="3081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F3E151-B03E-4DFE-98AD-19B46BCECCCC}">
      <dsp:nvSpPr>
        <dsp:cNvPr id="0" name=""/>
        <dsp:cNvSpPr/>
      </dsp:nvSpPr>
      <dsp:spPr>
        <a:xfrm>
          <a:off x="1608832" y="1736"/>
          <a:ext cx="2878335" cy="14391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500" kern="1200" dirty="0" smtClean="0">
              <a:latin typeface="黑体" pitchFamily="49" charset="-122"/>
              <a:ea typeface="黑体" pitchFamily="49" charset="-122"/>
            </a:rPr>
            <a:t>缺陷</a:t>
          </a:r>
          <a:endParaRPr lang="zh-CN" altLang="en-US" sz="6500" kern="1200" dirty="0">
            <a:latin typeface="黑体" pitchFamily="49" charset="-122"/>
            <a:ea typeface="黑体" pitchFamily="49" charset="-122"/>
          </a:endParaRPr>
        </a:p>
      </dsp:txBody>
      <dsp:txXfrm>
        <a:off x="1650984" y="43888"/>
        <a:ext cx="2794031" cy="1354863"/>
      </dsp:txXfrm>
    </dsp:sp>
    <dsp:sp modelId="{95250A55-3AB7-4654-9956-95949D411DD1}">
      <dsp:nvSpPr>
        <dsp:cNvPr id="0" name=""/>
        <dsp:cNvSpPr/>
      </dsp:nvSpPr>
      <dsp:spPr>
        <a:xfrm>
          <a:off x="1896665" y="1440904"/>
          <a:ext cx="287833" cy="1079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9375"/>
              </a:lnTo>
              <a:lnTo>
                <a:pt x="287833" y="107937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5E0A5-8C20-453F-AFDF-F3844EC534E0}">
      <dsp:nvSpPr>
        <dsp:cNvPr id="0" name=""/>
        <dsp:cNvSpPr/>
      </dsp:nvSpPr>
      <dsp:spPr>
        <a:xfrm>
          <a:off x="2184499" y="1800696"/>
          <a:ext cx="2302668" cy="143916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肉眼读取液面刻度</a:t>
          </a:r>
          <a:endParaRPr lang="zh-CN" altLang="en-US" sz="2800" kern="1200" dirty="0">
            <a:latin typeface="黑体" pitchFamily="49" charset="-122"/>
            <a:ea typeface="黑体" pitchFamily="49" charset="-122"/>
          </a:endParaRPr>
        </a:p>
      </dsp:txBody>
      <dsp:txXfrm>
        <a:off x="2226651" y="1842848"/>
        <a:ext cx="2218364" cy="1354863"/>
      </dsp:txXfrm>
    </dsp:sp>
    <dsp:sp modelId="{FE99763D-0743-4D1D-947F-CA67FFB80A97}">
      <dsp:nvSpPr>
        <dsp:cNvPr id="0" name=""/>
        <dsp:cNvSpPr/>
      </dsp:nvSpPr>
      <dsp:spPr>
        <a:xfrm>
          <a:off x="1896665" y="1440904"/>
          <a:ext cx="287833" cy="2878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8335"/>
              </a:lnTo>
              <a:lnTo>
                <a:pt x="287833" y="287833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D53CF-8CA0-4F3A-AB27-E540A6F05C68}">
      <dsp:nvSpPr>
        <dsp:cNvPr id="0" name=""/>
        <dsp:cNvSpPr/>
      </dsp:nvSpPr>
      <dsp:spPr>
        <a:xfrm>
          <a:off x="2184499" y="3599655"/>
          <a:ext cx="2302668" cy="143916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一年四季温度变化导致误差</a:t>
          </a:r>
          <a:endParaRPr lang="zh-CN" altLang="en-US" sz="2800" kern="1200" dirty="0">
            <a:latin typeface="黑体" pitchFamily="49" charset="-122"/>
            <a:ea typeface="黑体" pitchFamily="49" charset="-122"/>
          </a:endParaRPr>
        </a:p>
      </dsp:txBody>
      <dsp:txXfrm>
        <a:off x="2226651" y="3641807"/>
        <a:ext cx="2218364" cy="13548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FC7B8-87CA-4E09-A5D3-9CD6249CB339}">
      <dsp:nvSpPr>
        <dsp:cNvPr id="0" name=""/>
        <dsp:cNvSpPr/>
      </dsp:nvSpPr>
      <dsp:spPr>
        <a:xfrm>
          <a:off x="2655" y="385345"/>
          <a:ext cx="2588912" cy="1035565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对比内容</a:t>
          </a:r>
          <a:endParaRPr lang="zh-CN" altLang="en-US" sz="3600" b="1" kern="1200" dirty="0">
            <a:solidFill>
              <a:schemeClr val="accent3">
                <a:lumMod val="50000"/>
              </a:schemeClr>
            </a:solidFill>
            <a:latin typeface="黑体" pitchFamily="49" charset="-122"/>
            <a:ea typeface="黑体" pitchFamily="49" charset="-122"/>
          </a:endParaRPr>
        </a:p>
      </dsp:txBody>
      <dsp:txXfrm>
        <a:off x="2655" y="385345"/>
        <a:ext cx="2588912" cy="1035565"/>
      </dsp:txXfrm>
    </dsp:sp>
    <dsp:sp modelId="{4D4AF100-C74C-4325-BFEB-1FE5E033711A}">
      <dsp:nvSpPr>
        <dsp:cNvPr id="0" name=""/>
        <dsp:cNvSpPr/>
      </dsp:nvSpPr>
      <dsp:spPr>
        <a:xfrm>
          <a:off x="2655" y="1420910"/>
          <a:ext cx="2588912" cy="325008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600" kern="1200" dirty="0" smtClean="0">
              <a:solidFill>
                <a:schemeClr val="accent3">
                  <a:lumMod val="50000"/>
                </a:schemeClr>
              </a:solidFill>
            </a:rPr>
            <a:t>时间显示读取</a:t>
          </a:r>
          <a:endParaRPr lang="zh-CN" altLang="en-US" sz="3600" kern="1200" dirty="0">
            <a:solidFill>
              <a:schemeClr val="accent3">
                <a:lumMod val="50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600" kern="1200" dirty="0" smtClean="0">
              <a:solidFill>
                <a:schemeClr val="accent3">
                  <a:lumMod val="50000"/>
                </a:schemeClr>
              </a:solidFill>
            </a:rPr>
            <a:t>温度影响</a:t>
          </a:r>
          <a:endParaRPr lang="zh-CN" altLang="en-US" sz="3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2655" y="1420910"/>
        <a:ext cx="2588912" cy="3250080"/>
      </dsp:txXfrm>
    </dsp:sp>
    <dsp:sp modelId="{BDADE416-AF91-4309-9D54-E04D58A05C8C}">
      <dsp:nvSpPr>
        <dsp:cNvPr id="0" name=""/>
        <dsp:cNvSpPr/>
      </dsp:nvSpPr>
      <dsp:spPr>
        <a:xfrm>
          <a:off x="2954015" y="385345"/>
          <a:ext cx="2588912" cy="1035565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古代</a:t>
          </a:r>
          <a:r>
            <a:rPr lang="zh-CN" altLang="en-US" sz="3600" b="1" kern="1200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水钟</a:t>
          </a:r>
          <a:endParaRPr lang="zh-CN" altLang="en-US" sz="3600" b="1" kern="1200" dirty="0">
            <a:solidFill>
              <a:schemeClr val="accent3">
                <a:lumMod val="50000"/>
              </a:schemeClr>
            </a:solidFill>
            <a:latin typeface="黑体" pitchFamily="49" charset="-122"/>
            <a:ea typeface="黑体" pitchFamily="49" charset="-122"/>
          </a:endParaRPr>
        </a:p>
      </dsp:txBody>
      <dsp:txXfrm>
        <a:off x="2954015" y="385345"/>
        <a:ext cx="2588912" cy="1035565"/>
      </dsp:txXfrm>
    </dsp:sp>
    <dsp:sp modelId="{3ED56122-DEC1-4769-A0AE-620F9F47F995}">
      <dsp:nvSpPr>
        <dsp:cNvPr id="0" name=""/>
        <dsp:cNvSpPr/>
      </dsp:nvSpPr>
      <dsp:spPr>
        <a:xfrm>
          <a:off x="2954015" y="1420910"/>
          <a:ext cx="2588912" cy="325008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600" kern="1200" dirty="0" smtClean="0">
              <a:solidFill>
                <a:schemeClr val="accent3">
                  <a:lumMod val="50000"/>
                </a:schemeClr>
              </a:solidFill>
            </a:rPr>
            <a:t>肉眼读取液面刻度</a:t>
          </a:r>
          <a:endParaRPr lang="zh-CN" altLang="en-US" sz="3600" kern="1200" dirty="0">
            <a:solidFill>
              <a:schemeClr val="accent3">
                <a:lumMod val="50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600" kern="1200" dirty="0" smtClean="0">
              <a:solidFill>
                <a:schemeClr val="accent3">
                  <a:lumMod val="50000"/>
                </a:schemeClr>
              </a:solidFill>
            </a:rPr>
            <a:t>一年四季温度变化导致误差</a:t>
          </a:r>
          <a:endParaRPr lang="zh-CN" altLang="en-US" sz="3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2954015" y="1420910"/>
        <a:ext cx="2588912" cy="3250080"/>
      </dsp:txXfrm>
    </dsp:sp>
    <dsp:sp modelId="{095B73DC-A0DC-46BF-8C50-C48B4DDAB817}">
      <dsp:nvSpPr>
        <dsp:cNvPr id="0" name=""/>
        <dsp:cNvSpPr/>
      </dsp:nvSpPr>
      <dsp:spPr>
        <a:xfrm>
          <a:off x="5905376" y="385345"/>
          <a:ext cx="2588912" cy="1035565"/>
        </a:xfrm>
        <a:prstGeom prst="rect">
          <a:avLst/>
        </a:prstGeom>
        <a:solidFill>
          <a:schemeClr val="accent6">
            <a:lumMod val="75000"/>
            <a:alpha val="5000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 smtClean="0">
              <a:solidFill>
                <a:schemeClr val="accent6">
                  <a:lumMod val="50000"/>
                </a:schemeClr>
              </a:solidFill>
              <a:latin typeface="黑体" pitchFamily="49" charset="-122"/>
              <a:ea typeface="黑体" pitchFamily="49" charset="-122"/>
            </a:rPr>
            <a:t>改进后的水钟</a:t>
          </a:r>
          <a:endParaRPr lang="zh-CN" altLang="en-US" sz="3600" b="1" kern="1200" dirty="0">
            <a:solidFill>
              <a:schemeClr val="accent6">
                <a:lumMod val="50000"/>
              </a:schemeClr>
            </a:solidFill>
            <a:latin typeface="黑体" pitchFamily="49" charset="-122"/>
            <a:ea typeface="黑体" pitchFamily="49" charset="-122"/>
          </a:endParaRPr>
        </a:p>
      </dsp:txBody>
      <dsp:txXfrm>
        <a:off x="5905376" y="385345"/>
        <a:ext cx="2588912" cy="1035565"/>
      </dsp:txXfrm>
    </dsp:sp>
    <dsp:sp modelId="{2793C1AB-8684-49FE-A37D-61307CA9FC9C}">
      <dsp:nvSpPr>
        <dsp:cNvPr id="0" name=""/>
        <dsp:cNvSpPr/>
      </dsp:nvSpPr>
      <dsp:spPr>
        <a:xfrm>
          <a:off x="5905376" y="1420910"/>
          <a:ext cx="2588912" cy="3250080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600" kern="1200" dirty="0" smtClean="0">
              <a:solidFill>
                <a:schemeClr val="accent6">
                  <a:lumMod val="50000"/>
                </a:schemeClr>
              </a:solidFill>
            </a:rPr>
            <a:t>液晶屏直接显示时间</a:t>
          </a:r>
          <a:endParaRPr lang="zh-CN" altLang="en-US" sz="3600" kern="1200" dirty="0">
            <a:solidFill>
              <a:schemeClr val="accent6">
                <a:lumMod val="50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600" kern="1200" dirty="0" smtClean="0">
              <a:solidFill>
                <a:schemeClr val="accent6">
                  <a:lumMod val="50000"/>
                </a:schemeClr>
              </a:solidFill>
            </a:rPr>
            <a:t>温度修正</a:t>
          </a:r>
          <a:endParaRPr lang="zh-CN" altLang="en-US" sz="3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905376" y="1420910"/>
        <a:ext cx="2588912" cy="32500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EB92C-4BFC-442F-8A86-5ADF221A0326}">
      <dsp:nvSpPr>
        <dsp:cNvPr id="0" name=""/>
        <dsp:cNvSpPr/>
      </dsp:nvSpPr>
      <dsp:spPr>
        <a:xfrm>
          <a:off x="3837237" y="2080929"/>
          <a:ext cx="2543358" cy="2543358"/>
        </a:xfrm>
        <a:prstGeom prst="gear9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水钟改进及问题</a:t>
          </a:r>
          <a:endParaRPr lang="zh-CN" altLang="en-US" sz="2800" b="1" kern="1200" dirty="0"/>
        </a:p>
      </dsp:txBody>
      <dsp:txXfrm>
        <a:off x="4348565" y="2676698"/>
        <a:ext cx="1520702" cy="1307339"/>
      </dsp:txXfrm>
    </dsp:sp>
    <dsp:sp modelId="{AEE65E0C-94D5-4C15-B179-C30CB8A6CC0E}">
      <dsp:nvSpPr>
        <dsp:cNvPr id="0" name=""/>
        <dsp:cNvSpPr/>
      </dsp:nvSpPr>
      <dsp:spPr>
        <a:xfrm>
          <a:off x="2357465" y="1479772"/>
          <a:ext cx="1849715" cy="1849715"/>
        </a:xfrm>
        <a:prstGeom prst="gear6">
          <a:avLst/>
        </a:prstGeom>
        <a:solidFill>
          <a:schemeClr val="accent6">
            <a:lumMod val="75000"/>
            <a:alpha val="7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水钟展示</a:t>
          </a:r>
          <a:endParaRPr lang="zh-CN" altLang="en-US" sz="2800" b="1" kern="1200" dirty="0"/>
        </a:p>
      </dsp:txBody>
      <dsp:txXfrm>
        <a:off x="2823136" y="1948258"/>
        <a:ext cx="918373" cy="912743"/>
      </dsp:txXfrm>
    </dsp:sp>
    <dsp:sp modelId="{B5C8E4F7-20CF-4ED0-A7AF-1F269E259607}">
      <dsp:nvSpPr>
        <dsp:cNvPr id="0" name=""/>
        <dsp:cNvSpPr/>
      </dsp:nvSpPr>
      <dsp:spPr>
        <a:xfrm rot="20700000">
          <a:off x="3393494" y="203657"/>
          <a:ext cx="1812343" cy="1812343"/>
        </a:xfrm>
        <a:prstGeom prst="gear6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水钟总览</a:t>
          </a:r>
          <a:endParaRPr lang="zh-CN" altLang="en-US" sz="2800" b="1" kern="1200" dirty="0"/>
        </a:p>
      </dsp:txBody>
      <dsp:txXfrm rot="-20700000">
        <a:off x="3790994" y="601157"/>
        <a:ext cx="1017343" cy="1017343"/>
      </dsp:txXfrm>
    </dsp:sp>
    <dsp:sp modelId="{D1E9AB5C-430C-4A21-8EF5-B151953819BA}">
      <dsp:nvSpPr>
        <dsp:cNvPr id="0" name=""/>
        <dsp:cNvSpPr/>
      </dsp:nvSpPr>
      <dsp:spPr>
        <a:xfrm>
          <a:off x="3646415" y="1694437"/>
          <a:ext cx="3255498" cy="3255498"/>
        </a:xfrm>
        <a:prstGeom prst="circularArrow">
          <a:avLst>
            <a:gd name="adj1" fmla="val 4687"/>
            <a:gd name="adj2" fmla="val 299029"/>
            <a:gd name="adj3" fmla="val 2525567"/>
            <a:gd name="adj4" fmla="val 15841172"/>
            <a:gd name="adj5" fmla="val 5469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3F87D6-7FDE-4A31-87FE-2836A62808CB}">
      <dsp:nvSpPr>
        <dsp:cNvPr id="0" name=""/>
        <dsp:cNvSpPr/>
      </dsp:nvSpPr>
      <dsp:spPr>
        <a:xfrm>
          <a:off x="2029884" y="1068654"/>
          <a:ext cx="2365323" cy="236532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shade val="90000"/>
            <a:hueOff val="140170"/>
            <a:satOff val="-3004"/>
            <a:lumOff val="1540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0EEDB4-4B2F-4992-80BD-A47A578C98C8}">
      <dsp:nvSpPr>
        <dsp:cNvPr id="0" name=""/>
        <dsp:cNvSpPr/>
      </dsp:nvSpPr>
      <dsp:spPr>
        <a:xfrm>
          <a:off x="2974281" y="-195159"/>
          <a:ext cx="2550294" cy="255029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shade val="90000"/>
            <a:hueOff val="280340"/>
            <a:satOff val="-6007"/>
            <a:lumOff val="3081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EB92C-4BFC-442F-8A86-5ADF221A0326}">
      <dsp:nvSpPr>
        <dsp:cNvPr id="0" name=""/>
        <dsp:cNvSpPr/>
      </dsp:nvSpPr>
      <dsp:spPr>
        <a:xfrm>
          <a:off x="3837237" y="2080929"/>
          <a:ext cx="2543358" cy="2543358"/>
        </a:xfrm>
        <a:prstGeom prst="gear9">
          <a:avLst/>
        </a:prstGeom>
        <a:solidFill>
          <a:schemeClr val="accent6">
            <a:alpha val="9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水钟改进及问题</a:t>
          </a:r>
          <a:endParaRPr lang="zh-CN" altLang="en-US" sz="2800" b="1" kern="1200" dirty="0"/>
        </a:p>
      </dsp:txBody>
      <dsp:txXfrm>
        <a:off x="4348565" y="2676698"/>
        <a:ext cx="1520702" cy="1307339"/>
      </dsp:txXfrm>
    </dsp:sp>
    <dsp:sp modelId="{AEE65E0C-94D5-4C15-B179-C30CB8A6CC0E}">
      <dsp:nvSpPr>
        <dsp:cNvPr id="0" name=""/>
        <dsp:cNvSpPr/>
      </dsp:nvSpPr>
      <dsp:spPr>
        <a:xfrm>
          <a:off x="2357465" y="1479772"/>
          <a:ext cx="1849715" cy="1849715"/>
        </a:xfrm>
        <a:prstGeom prst="gear6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水钟展示</a:t>
          </a:r>
          <a:endParaRPr lang="zh-CN" altLang="en-US" sz="2800" b="1" kern="1200" dirty="0"/>
        </a:p>
      </dsp:txBody>
      <dsp:txXfrm>
        <a:off x="2823136" y="1948258"/>
        <a:ext cx="918373" cy="912743"/>
      </dsp:txXfrm>
    </dsp:sp>
    <dsp:sp modelId="{B5C8E4F7-20CF-4ED0-A7AF-1F269E259607}">
      <dsp:nvSpPr>
        <dsp:cNvPr id="0" name=""/>
        <dsp:cNvSpPr/>
      </dsp:nvSpPr>
      <dsp:spPr>
        <a:xfrm rot="20700000">
          <a:off x="3393494" y="203657"/>
          <a:ext cx="1812343" cy="1812343"/>
        </a:xfrm>
        <a:prstGeom prst="gear6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/>
            <a:t>水钟总览</a:t>
          </a:r>
          <a:endParaRPr lang="zh-CN" altLang="en-US" sz="2800" b="1" kern="1200" dirty="0"/>
        </a:p>
      </dsp:txBody>
      <dsp:txXfrm rot="-20700000">
        <a:off x="3790994" y="601157"/>
        <a:ext cx="1017343" cy="1017343"/>
      </dsp:txXfrm>
    </dsp:sp>
    <dsp:sp modelId="{D1E9AB5C-430C-4A21-8EF5-B151953819BA}">
      <dsp:nvSpPr>
        <dsp:cNvPr id="0" name=""/>
        <dsp:cNvSpPr/>
      </dsp:nvSpPr>
      <dsp:spPr>
        <a:xfrm>
          <a:off x="3646415" y="1694437"/>
          <a:ext cx="3255498" cy="3255498"/>
        </a:xfrm>
        <a:prstGeom prst="circularArrow">
          <a:avLst>
            <a:gd name="adj1" fmla="val 4687"/>
            <a:gd name="adj2" fmla="val 299029"/>
            <a:gd name="adj3" fmla="val 2525567"/>
            <a:gd name="adj4" fmla="val 15841172"/>
            <a:gd name="adj5" fmla="val 5469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3F87D6-7FDE-4A31-87FE-2836A62808CB}">
      <dsp:nvSpPr>
        <dsp:cNvPr id="0" name=""/>
        <dsp:cNvSpPr/>
      </dsp:nvSpPr>
      <dsp:spPr>
        <a:xfrm>
          <a:off x="2029884" y="1068654"/>
          <a:ext cx="2365323" cy="236532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shade val="90000"/>
            <a:hueOff val="140170"/>
            <a:satOff val="-3004"/>
            <a:lumOff val="1540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0EEDB4-4B2F-4992-80BD-A47A578C98C8}">
      <dsp:nvSpPr>
        <dsp:cNvPr id="0" name=""/>
        <dsp:cNvSpPr/>
      </dsp:nvSpPr>
      <dsp:spPr>
        <a:xfrm>
          <a:off x="2974281" y="-195159"/>
          <a:ext cx="2550294" cy="255029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shade val="90000"/>
            <a:hueOff val="280340"/>
            <a:satOff val="-6007"/>
            <a:lumOff val="3081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8907A-73D4-499E-915C-288B41E363AD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C5868-10CB-45E1-921F-178813A6F4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318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baidu.com/view/635019.htm" TargetMode="External"/><Relationship Id="rId7" Type="http://schemas.openxmlformats.org/officeDocument/2006/relationships/hyperlink" Target="http://baike.baidu.com/view/314180.htm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baike.baidu.com/view/15007.htm" TargetMode="External"/><Relationship Id="rId5" Type="http://schemas.openxmlformats.org/officeDocument/2006/relationships/hyperlink" Target="http://baike.baidu.com/view/134362.htm" TargetMode="External"/><Relationship Id="rId4" Type="http://schemas.openxmlformats.org/officeDocument/2006/relationships/hyperlink" Target="http://baike.baidu.com/view/10614.htm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MAX232</a:t>
            </a:r>
            <a:r>
              <a:rPr lang="zh-CN" altLang="en-US" dirty="0" smtClean="0"/>
              <a:t>是一种双组驱动器</a:t>
            </a:r>
            <a:r>
              <a:rPr lang="en-US" altLang="zh-CN" dirty="0" smtClean="0"/>
              <a:t>/</a:t>
            </a:r>
            <a:r>
              <a:rPr lang="zh-CN" altLang="en-US" dirty="0" smtClean="0"/>
              <a:t>接收器，这就是说，如果你想用单片机和</a:t>
            </a:r>
            <a:r>
              <a:rPr lang="en-US" altLang="zh-CN" dirty="0" smtClean="0"/>
              <a:t>PC</a:t>
            </a:r>
            <a:r>
              <a:rPr lang="zh-CN" altLang="en-US" dirty="0" smtClean="0"/>
              <a:t>机通过串口进行通信，尽管单片机有串行通信的功能，但单片机提供的信号电平和</a:t>
            </a:r>
            <a:r>
              <a:rPr lang="en-US" altLang="zh-CN" dirty="0" smtClean="0"/>
              <a:t>RS232</a:t>
            </a:r>
            <a:r>
              <a:rPr lang="zh-CN" altLang="en-US" dirty="0" smtClean="0"/>
              <a:t>的标准不一样，因此要通过</a:t>
            </a:r>
            <a:r>
              <a:rPr lang="en-US" altLang="zh-CN" dirty="0" smtClean="0"/>
              <a:t>max232</a:t>
            </a:r>
            <a:r>
              <a:rPr lang="zh-CN" altLang="en-US" dirty="0" smtClean="0"/>
              <a:t>这种类似的芯片进行电平转换。</a:t>
            </a:r>
            <a:r>
              <a:rPr lang="en-US" altLang="zh-CN" dirty="0" smtClean="0"/>
              <a:t>1. 8V</a:t>
            </a:r>
            <a:r>
              <a:rPr lang="zh-CN" altLang="en-US" dirty="0" smtClean="0"/>
              <a:t>的</a:t>
            </a:r>
            <a:r>
              <a:rPr lang="zh-CN" altLang="en-US" dirty="0" smtClean="0">
                <a:hlinkClick r:id="rId3"/>
              </a:rPr>
              <a:t>数字电路</a:t>
            </a:r>
            <a:r>
              <a:rPr lang="zh-CN" altLang="en-US" dirty="0" smtClean="0"/>
              <a:t>与</a:t>
            </a:r>
            <a:r>
              <a:rPr lang="zh-CN" altLang="en-US" dirty="0" smtClean="0">
                <a:hlinkClick r:id="rId4"/>
              </a:rPr>
              <a:t>工作</a:t>
            </a:r>
            <a:r>
              <a:rPr lang="zh-CN" altLang="en-US" dirty="0" smtClean="0"/>
              <a:t>在</a:t>
            </a:r>
            <a:r>
              <a:rPr lang="en-US" altLang="zh-CN" dirty="0" smtClean="0"/>
              <a:t>3. 3V </a:t>
            </a:r>
            <a:r>
              <a:rPr lang="zh-CN" altLang="en-US" dirty="0" smtClean="0"/>
              <a:t>的模拟</a:t>
            </a:r>
            <a:r>
              <a:rPr lang="zh-CN" altLang="en-US" dirty="0" smtClean="0">
                <a:hlinkClick r:id="rId5"/>
              </a:rPr>
              <a:t>电路</a:t>
            </a:r>
            <a:r>
              <a:rPr lang="zh-CN" altLang="en-US" dirty="0" smtClean="0"/>
              <a:t>进行</a:t>
            </a:r>
            <a:r>
              <a:rPr lang="zh-CN" altLang="en-US" dirty="0" smtClean="0">
                <a:hlinkClick r:id="rId6"/>
              </a:rPr>
              <a:t>通信</a:t>
            </a:r>
            <a:r>
              <a:rPr lang="zh-CN" altLang="en-US" dirty="0" smtClean="0"/>
              <a:t>时</a:t>
            </a:r>
            <a:r>
              <a:rPr lang="en-US" altLang="zh-CN" dirty="0" smtClean="0"/>
              <a:t>,</a:t>
            </a:r>
            <a:r>
              <a:rPr lang="zh-CN" altLang="en-US" dirty="0" smtClean="0"/>
              <a:t>需要首先解决两种</a:t>
            </a:r>
            <a:r>
              <a:rPr lang="zh-CN" altLang="en-US" dirty="0" smtClean="0">
                <a:hlinkClick r:id="rId7"/>
              </a:rPr>
              <a:t>电平</a:t>
            </a:r>
            <a:r>
              <a:rPr lang="zh-CN" altLang="en-US" dirty="0" smtClean="0"/>
              <a:t>的转换问题</a:t>
            </a:r>
            <a:r>
              <a:rPr lang="en-US" altLang="zh-CN" dirty="0" smtClean="0"/>
              <a:t>,</a:t>
            </a:r>
            <a:r>
              <a:rPr lang="zh-CN" altLang="en-US" dirty="0" smtClean="0"/>
              <a:t>这时就需要电平转换器。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C5868-10CB-45E1-921F-178813A6F43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12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C5868-10CB-45E1-921F-178813A6F43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2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 b="1" cap="none" spc="0">
                <a:ln w="317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defRPr>
            </a:lvl1pPr>
            <a:lvl2pPr>
              <a:defRPr>
                <a:latin typeface="黑体" pitchFamily="2" charset="-122"/>
                <a:ea typeface="黑体" pitchFamily="2" charset="-122"/>
              </a:defRPr>
            </a:lvl2pPr>
            <a:lvl3pPr>
              <a:defRPr>
                <a:latin typeface="黑体" pitchFamily="2" charset="-122"/>
                <a:ea typeface="黑体" pitchFamily="2" charset="-122"/>
              </a:defRPr>
            </a:lvl3pPr>
            <a:lvl4pPr>
              <a:defRPr>
                <a:latin typeface="黑体" pitchFamily="2" charset="-122"/>
                <a:ea typeface="黑体" pitchFamily="2" charset="-122"/>
              </a:defRPr>
            </a:lvl4pPr>
            <a:lvl5pPr>
              <a:defRPr>
                <a:latin typeface="黑体" pitchFamily="2" charset="-122"/>
                <a:ea typeface="黑体" pitchFamily="2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79D5F-6140-40EF-9866-0E7D2D62ADD3}" type="datetimeFigureOut">
              <a:rPr lang="zh-CN" altLang="en-US" smtClean="0"/>
              <a:pPr/>
              <a:t>2011/6/22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2556A-2382-4B9A-8AE0-4494E197172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38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PIC/pic/IMG_0213.MO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2996952"/>
            <a:ext cx="43204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古代计时器</a:t>
            </a:r>
            <a:endParaRPr lang="zh-CN" altLang="en-US" sz="8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0" y="980728"/>
            <a:ext cx="1800200" cy="3154710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zh-CN" altLang="en-US" sz="19900" b="1" dirty="0" smtClean="0">
                <a:ln/>
                <a:solidFill>
                  <a:schemeClr val="accent3"/>
                </a:solidFill>
                <a:latin typeface="华文行楷" pitchFamily="2" charset="-122"/>
                <a:ea typeface="华文行楷" pitchFamily="2" charset="-122"/>
              </a:rPr>
              <a:t>水</a:t>
            </a:r>
            <a:endParaRPr lang="zh-CN" altLang="en-US" sz="19900" b="1" dirty="0">
              <a:ln/>
              <a:solidFill>
                <a:schemeClr val="accent3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00192" y="2060848"/>
            <a:ext cx="1944216" cy="3154710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zh-CN" altLang="en-US" sz="19900" b="1" dirty="0" smtClean="0">
                <a:ln/>
                <a:solidFill>
                  <a:schemeClr val="accent3"/>
                </a:solidFill>
                <a:latin typeface="华文行楷" pitchFamily="2" charset="-122"/>
                <a:ea typeface="华文行楷" pitchFamily="2" charset="-122"/>
              </a:rPr>
              <a:t>钟</a:t>
            </a:r>
            <a:endParaRPr lang="zh-CN" altLang="en-US" sz="19900" b="1" dirty="0">
              <a:ln/>
              <a:solidFill>
                <a:schemeClr val="accent3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8224" y="5373216"/>
            <a:ext cx="18950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400" b="1" dirty="0" smtClean="0">
                <a:ln w="3175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08300190080</a:t>
            </a:r>
          </a:p>
          <a:p>
            <a:pPr algn="ctr"/>
            <a:r>
              <a:rPr lang="zh-CN" altLang="en-US" sz="2400" b="1" dirty="0" smtClean="0">
                <a:ln w="3175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陈宁心</a:t>
            </a:r>
            <a:endParaRPr lang="zh-CN" altLang="en-US" sz="2400" b="1" dirty="0">
              <a:ln w="3175">
                <a:noFill/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  录</a:t>
            </a:r>
            <a:endParaRPr lang="zh-CN" altLang="en-US" dirty="0"/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60238320"/>
              </p:ext>
            </p:extLst>
          </p:nvPr>
        </p:nvGraphicFramePr>
        <p:xfrm>
          <a:off x="-1188640" y="980728"/>
          <a:ext cx="813690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古代计时器简介</a:t>
            </a:r>
            <a:endParaRPr lang="zh-CN" altLang="en-US" dirty="0"/>
          </a:p>
        </p:txBody>
      </p:sp>
      <p:pic>
        <p:nvPicPr>
          <p:cNvPr id="4" name="图片 4" descr="http://image1.5read.com/copyimg/copyimg.dll?did=b12&amp;kid=6461615E6660959AA49CA4949760A49497626660616A603738313531393331&amp;imgs=557:854&amp;rect=(107,332,429,559)&amp;pid=000014.pd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9272" b="7928"/>
          <a:stretch>
            <a:fillRect/>
          </a:stretch>
        </p:blipFill>
        <p:spPr bwMode="auto">
          <a:xfrm>
            <a:off x="251520" y="1340768"/>
            <a:ext cx="5149820" cy="3684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3930413620"/>
              </p:ext>
            </p:extLst>
          </p:nvPr>
        </p:nvGraphicFramePr>
        <p:xfrm>
          <a:off x="3995936" y="1484784"/>
          <a:ext cx="60960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813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所制作的水钟简介</a:t>
            </a:r>
            <a:endParaRPr lang="zh-CN" altLang="en-US" dirty="0"/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3866855"/>
              </p:ext>
            </p:extLst>
          </p:nvPr>
        </p:nvGraphicFramePr>
        <p:xfrm>
          <a:off x="179512" y="1397000"/>
          <a:ext cx="849694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50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ALL.bmp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0528" y="-486816"/>
            <a:ext cx="10536012" cy="7344816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质量法水钟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1907704" y="3645024"/>
            <a:ext cx="6624736" cy="2448272"/>
          </a:xfrm>
          <a:prstGeom prst="roundRect">
            <a:avLst/>
          </a:prstGeom>
          <a:solidFill>
            <a:srgbClr val="FDEADA">
              <a:alpha val="50196"/>
            </a:srgbClr>
          </a:solidFill>
          <a:ln w="762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6600" b="1" dirty="0" smtClean="0">
                <a:solidFill>
                  <a:schemeClr val="accent6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    输出装置</a:t>
            </a:r>
            <a:endParaRPr lang="zh-CN" altLang="en-US" sz="6600" b="1" dirty="0">
              <a:solidFill>
                <a:schemeClr val="accent6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95536" y="1052736"/>
            <a:ext cx="3600400" cy="5256584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匀速水流装置</a:t>
            </a:r>
            <a:endParaRPr lang="zh-CN" altLang="en-US" sz="66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匀速水流装置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多级漏壶</a:t>
            </a:r>
            <a:endParaRPr lang="en-US" altLang="zh-CN" dirty="0" smtClean="0"/>
          </a:p>
          <a:p>
            <a:r>
              <a:rPr lang="zh-CN" altLang="en-US" dirty="0" smtClean="0"/>
              <a:t>马里奥特瓶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1172" t="12228" r="35369" b="73913"/>
          <a:stretch>
            <a:fillRect/>
          </a:stretch>
        </p:blipFill>
        <p:spPr bwMode="auto">
          <a:xfrm>
            <a:off x="1763688" y="2924944"/>
            <a:ext cx="561662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b="1" dirty="0">
                <a:ln w="317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匀速水流装置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387354" y="1052736"/>
            <a:ext cx="4040188" cy="639762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3">
                    <a:lumMod val="50000"/>
                  </a:schemeClr>
                </a:solidFill>
              </a:rPr>
              <a:t>多级漏壶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3"/>
          </p:nvPr>
        </p:nvSpPr>
        <p:spPr>
          <a:xfrm>
            <a:off x="4860032" y="1052736"/>
            <a:ext cx="4041775" cy="639762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3">
                    <a:lumMod val="50000"/>
                  </a:schemeClr>
                </a:solidFill>
              </a:rPr>
              <a:t>马里奥特瓶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图片 9" descr="未命名.bmp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10" y="1628800"/>
            <a:ext cx="3687890" cy="270042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61457"/>
            <a:ext cx="2776227" cy="2661205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8" y="4077072"/>
            <a:ext cx="4464115" cy="2994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9372" y="4242464"/>
            <a:ext cx="3813068" cy="282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274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ALL.bmp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0528" y="-486816"/>
            <a:ext cx="10536012" cy="7344816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水钟总览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1907704" y="3645024"/>
            <a:ext cx="6624736" cy="2448272"/>
          </a:xfrm>
          <a:prstGeom prst="roundRect">
            <a:avLst/>
          </a:prstGeom>
          <a:solidFill>
            <a:srgbClr val="FDEADA">
              <a:alpha val="50196"/>
            </a:srgbClr>
          </a:solidFill>
          <a:ln w="762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6600" b="1" dirty="0" smtClean="0">
                <a:solidFill>
                  <a:schemeClr val="accent6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    输出装置</a:t>
            </a:r>
            <a:endParaRPr lang="zh-CN" altLang="en-US" sz="6600" b="1" dirty="0">
              <a:solidFill>
                <a:schemeClr val="accent6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95536" y="1052736"/>
            <a:ext cx="3600400" cy="5256584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匀速水流装置</a:t>
            </a:r>
            <a:endParaRPr lang="zh-CN" altLang="en-US" sz="66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输出装置核心控制器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525658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86736" y="1340768"/>
            <a:ext cx="24920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 smtClean="0">
                <a:solidFill>
                  <a:schemeClr val="accent3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Arduino</a:t>
            </a:r>
            <a:r>
              <a:rPr lang="zh-CN" altLang="en-US" sz="2400" b="1" dirty="0" smtClean="0">
                <a:solidFill>
                  <a:schemeClr val="accent3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单片机</a:t>
            </a:r>
            <a:endParaRPr lang="en-US" altLang="zh-CN" sz="2400" b="1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CN" altLang="en-US" sz="3200" dirty="0" smtClean="0">
                <a:solidFill>
                  <a:schemeClr val="accent3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采集数据</a:t>
            </a:r>
            <a:endParaRPr lang="en-US" altLang="zh-CN" sz="3200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CN" altLang="en-US" sz="3200" dirty="0" smtClean="0">
                <a:solidFill>
                  <a:schemeClr val="accent3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处理数据</a:t>
            </a:r>
            <a:endParaRPr lang="en-US" altLang="zh-CN" sz="3200" dirty="0" smtClean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CN" altLang="en-US" sz="3200" dirty="0" smtClean="0">
                <a:solidFill>
                  <a:schemeClr val="accent3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输出数据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77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96752"/>
            <a:ext cx="821272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输出装置程序流程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2051720" y="2276872"/>
            <a:ext cx="6192688" cy="1944216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温度修正</a:t>
            </a:r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259632" y="4509120"/>
            <a:ext cx="4320480" cy="792088"/>
          </a:xfrm>
          <a:prstGeom prst="roundRect">
            <a:avLst/>
          </a:prstGeom>
          <a:solidFill>
            <a:schemeClr val="accent6">
              <a:lumMod val="40000"/>
              <a:lumOff val="60000"/>
              <a:alpha val="45098"/>
            </a:schemeClr>
          </a:solidFill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 smtClean="0">
                <a:solidFill>
                  <a:schemeClr val="accent6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时间转换</a:t>
            </a:r>
            <a:endParaRPr lang="zh-CN" altLang="en-US" sz="4400" b="1" dirty="0">
              <a:solidFill>
                <a:schemeClr val="accent6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619672" y="5589240"/>
            <a:ext cx="4176464" cy="1008112"/>
          </a:xfrm>
          <a:prstGeom prst="roundRect">
            <a:avLst/>
          </a:prstGeom>
          <a:solidFill>
            <a:schemeClr val="accent4">
              <a:lumMod val="40000"/>
              <a:lumOff val="60000"/>
              <a:alpha val="45098"/>
            </a:schemeClr>
          </a:solidFill>
          <a:ln w="76200">
            <a:solidFill>
              <a:schemeClr val="accent4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 smtClean="0">
                <a:solidFill>
                  <a:schemeClr val="accent4">
                    <a:lumMod val="75000"/>
                  </a:schemeClr>
                </a:solidFill>
                <a:latin typeface="黑体" pitchFamily="2" charset="-122"/>
                <a:ea typeface="黑体" pitchFamily="2" charset="-122"/>
              </a:rPr>
              <a:t>液晶屏输出</a:t>
            </a:r>
            <a:endParaRPr lang="zh-CN" altLang="en-US" sz="4400" b="1" dirty="0">
              <a:solidFill>
                <a:schemeClr val="accent4">
                  <a:lumMod val="75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9512" y="2132856"/>
            <a:ext cx="3744416" cy="1152128"/>
          </a:xfrm>
          <a:prstGeom prst="roundRect">
            <a:avLst/>
          </a:prstGeom>
          <a:solidFill>
            <a:schemeClr val="tx2">
              <a:lumMod val="20000"/>
              <a:lumOff val="80000"/>
              <a:alpha val="45098"/>
            </a:schemeClr>
          </a:solidFill>
          <a:ln w="762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 smtClean="0">
                <a:solidFill>
                  <a:schemeClr val="tx2">
                    <a:lumMod val="75000"/>
                  </a:schemeClr>
                </a:solidFill>
                <a:latin typeface="黑体" pitchFamily="2" charset="-122"/>
                <a:ea typeface="黑体" pitchFamily="2" charset="-122"/>
              </a:rPr>
              <a:t>电子天平与单片机通讯</a:t>
            </a:r>
            <a:endParaRPr lang="zh-CN" altLang="en-US" sz="4000" b="1" dirty="0">
              <a:solidFill>
                <a:schemeClr val="tx2">
                  <a:lumMod val="75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温度修正</a:t>
            </a:r>
            <a:endParaRPr lang="zh-CN" altLang="en-US" dirty="0"/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165954629"/>
              </p:ext>
            </p:extLst>
          </p:nvPr>
        </p:nvGraphicFramePr>
        <p:xfrm>
          <a:off x="323528" y="1196752"/>
          <a:ext cx="820891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783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温度修正</a:t>
            </a:r>
            <a:endParaRPr lang="zh-CN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196752"/>
            <a:ext cx="5832648" cy="546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温度转化成流速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2123728" y="2276872"/>
            <a:ext cx="5976664" cy="1944216"/>
          </a:xfrm>
          <a:prstGeom prst="roundRect">
            <a:avLst/>
          </a:prstGeom>
          <a:noFill/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96752"/>
            <a:ext cx="821272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3517041114"/>
              </p:ext>
            </p:extLst>
          </p:nvPr>
        </p:nvGraphicFramePr>
        <p:xfrm>
          <a:off x="4480909" y="4242284"/>
          <a:ext cx="4032448" cy="2681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上弧形箭头 2"/>
          <p:cNvSpPr/>
          <p:nvPr/>
        </p:nvSpPr>
        <p:spPr>
          <a:xfrm rot="5400000">
            <a:off x="7471403" y="3808123"/>
            <a:ext cx="1257978" cy="825930"/>
          </a:xfrm>
          <a:prstGeom prst="curved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340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6" grpId="0">
        <p:bldAsOne/>
      </p:bldGraphic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96752"/>
            <a:ext cx="821272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电子天平和单片机通讯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39552" y="2204864"/>
            <a:ext cx="3528392" cy="1080120"/>
          </a:xfrm>
          <a:prstGeom prst="roundRect">
            <a:avLst/>
          </a:prstGeom>
          <a:noFill/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113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电子天平和单片机通讯</a:t>
            </a:r>
            <a:endParaRPr lang="zh-CN" altLang="en-US" dirty="0"/>
          </a:p>
        </p:txBody>
      </p:sp>
      <p:pic>
        <p:nvPicPr>
          <p:cNvPr id="10" name="图片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733" y="1353794"/>
            <a:ext cx="4760281" cy="601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圆角矩形 11"/>
          <p:cNvSpPr/>
          <p:nvPr/>
        </p:nvSpPr>
        <p:spPr>
          <a:xfrm rot="5400000">
            <a:off x="1074639" y="3704478"/>
            <a:ext cx="2415367" cy="13681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5400000">
            <a:off x="2993401" y="4759144"/>
            <a:ext cx="1746196" cy="6480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5400000">
            <a:off x="4821440" y="4317260"/>
            <a:ext cx="531063" cy="7847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742261" y="2740349"/>
            <a:ext cx="108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MAX232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98447" y="370910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电子天平</a:t>
            </a:r>
            <a:endParaRPr lang="zh-CN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589247" y="4074778"/>
            <a:ext cx="995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单片机</a:t>
            </a:r>
            <a:endParaRPr lang="zh-CN" altLang="en-US" b="1" dirty="0"/>
          </a:p>
        </p:txBody>
      </p:sp>
      <p:cxnSp>
        <p:nvCxnSpPr>
          <p:cNvPr id="17" name="直接连接符 16"/>
          <p:cNvCxnSpPr>
            <a:stCxn id="12" idx="0"/>
          </p:cNvCxnSpPr>
          <p:nvPr/>
        </p:nvCxnSpPr>
        <p:spPr>
          <a:xfrm flipV="1">
            <a:off x="2966399" y="4388554"/>
            <a:ext cx="576064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肘形连接符 1028"/>
          <p:cNvCxnSpPr>
            <a:stCxn id="12" idx="3"/>
          </p:cNvCxnSpPr>
          <p:nvPr/>
        </p:nvCxnSpPr>
        <p:spPr>
          <a:xfrm rot="16200000" flipH="1">
            <a:off x="3364109" y="4514451"/>
            <a:ext cx="641074" cy="2804647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086971" y="4975173"/>
            <a:ext cx="0" cy="12621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内容占位符 2"/>
          <p:cNvSpPr>
            <a:spLocks noGrp="1"/>
          </p:cNvSpPr>
          <p:nvPr>
            <p:ph idx="1"/>
          </p:nvPr>
        </p:nvSpPr>
        <p:spPr>
          <a:xfrm>
            <a:off x="5557087" y="1544513"/>
            <a:ext cx="3119370" cy="469279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zh-CN" altLang="en-US" dirty="0" smtClean="0"/>
              <a:t>设置波特率等参数</a:t>
            </a:r>
            <a:endParaRPr lang="en-US" altLang="zh-CN" dirty="0" smtClean="0"/>
          </a:p>
          <a:p>
            <a:r>
              <a:rPr lang="zh-CN" altLang="en-US" dirty="0" smtClean="0"/>
              <a:t>电子天平通过</a:t>
            </a:r>
            <a:r>
              <a:rPr lang="zh-CN" altLang="en-US" dirty="0" smtClean="0">
                <a:solidFill>
                  <a:srgbClr val="FF0000"/>
                </a:solidFill>
              </a:rPr>
              <a:t>电平转换器</a:t>
            </a:r>
            <a:r>
              <a:rPr lang="zh-CN" altLang="en-US" dirty="0" smtClean="0"/>
              <a:t>连接单片机</a:t>
            </a:r>
            <a:endParaRPr lang="en-US" altLang="zh-CN" dirty="0" smtClean="0"/>
          </a:p>
          <a:p>
            <a:r>
              <a:rPr lang="zh-CN" altLang="en-US" dirty="0" smtClean="0"/>
              <a:t>接收电子天平发送的信号</a:t>
            </a:r>
            <a:endParaRPr lang="en-US" altLang="zh-CN" dirty="0" smtClean="0"/>
          </a:p>
          <a:p>
            <a:r>
              <a:rPr lang="en-US" altLang="zh-CN" dirty="0" smtClean="0"/>
              <a:t>ASCII</a:t>
            </a:r>
            <a:r>
              <a:rPr lang="zh-CN" altLang="en-US" dirty="0" smtClean="0"/>
              <a:t>码转换，得到质量数据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22254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3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96752"/>
            <a:ext cx="821272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时间转换装置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1259632" y="4293096"/>
            <a:ext cx="4248472" cy="936104"/>
          </a:xfrm>
          <a:prstGeom prst="roundRect">
            <a:avLst/>
          </a:prstGeom>
          <a:noFill/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827584" y="3212976"/>
            <a:ext cx="1512168" cy="100811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单位</a:t>
            </a:r>
            <a:r>
              <a:rPr lang="en-US" altLang="zh-CN" b="1" dirty="0" smtClean="0"/>
              <a:t>g/s</a:t>
            </a:r>
            <a:endParaRPr lang="zh-CN" altLang="en-US" b="1" dirty="0"/>
          </a:p>
        </p:txBody>
      </p:sp>
      <p:sp>
        <p:nvSpPr>
          <p:cNvPr id="3" name="椭圆 2"/>
          <p:cNvSpPr/>
          <p:nvPr/>
        </p:nvSpPr>
        <p:spPr>
          <a:xfrm>
            <a:off x="467544" y="2204864"/>
            <a:ext cx="1872208" cy="1080120"/>
          </a:xfrm>
          <a:prstGeom prst="ellipse">
            <a:avLst/>
          </a:prstGeom>
          <a:noFill/>
          <a:ln w="508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339752" y="3140968"/>
            <a:ext cx="1872208" cy="1080120"/>
          </a:xfrm>
          <a:prstGeom prst="ellipse">
            <a:avLst/>
          </a:prstGeom>
          <a:noFill/>
          <a:ln w="508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287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96752"/>
            <a:ext cx="821272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液晶屏输出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1691680" y="5301208"/>
            <a:ext cx="2448272" cy="1556792"/>
          </a:xfrm>
          <a:prstGeom prst="roundRect">
            <a:avLst/>
          </a:prstGeom>
          <a:noFill/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479928"/>
            <a:ext cx="3421782" cy="237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右箭头 5"/>
          <p:cNvSpPr/>
          <p:nvPr/>
        </p:nvSpPr>
        <p:spPr>
          <a:xfrm>
            <a:off x="4283968" y="5229200"/>
            <a:ext cx="1224136" cy="86409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  录</a:t>
            </a:r>
            <a:endParaRPr lang="zh-CN" altLang="en-US" dirty="0"/>
          </a:p>
        </p:txBody>
      </p:sp>
      <p:graphicFrame>
        <p:nvGraphicFramePr>
          <p:cNvPr id="5" name="图示 4"/>
          <p:cNvGraphicFramePr/>
          <p:nvPr/>
        </p:nvGraphicFramePr>
        <p:xfrm>
          <a:off x="-1188640" y="980728"/>
          <a:ext cx="813690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indo\Documents\STUDY\古代计时器水钟\PIC\pic\IMG_02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68144" y="-14560"/>
            <a:ext cx="3394720" cy="1138138"/>
          </a:xfrm>
        </p:spPr>
        <p:txBody>
          <a:bodyPr/>
          <a:lstStyle/>
          <a:p>
            <a:r>
              <a:rPr lang="zh-CN" altLang="en-US" dirty="0" smtClean="0"/>
              <a:t>水钟展示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358319" y="1052736"/>
            <a:ext cx="2520280" cy="716970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匀速水流装置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 rot="18623462">
            <a:off x="2144927" y="1597587"/>
            <a:ext cx="2345658" cy="638492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343805" y="3476171"/>
            <a:ext cx="1872208" cy="576064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电子天平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358319" y="5229200"/>
            <a:ext cx="1661953" cy="576064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单片机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364088" y="6186691"/>
            <a:ext cx="1512168" cy="613743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液晶屏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868787" y="0"/>
            <a:ext cx="1368152" cy="1916833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358319" y="1951192"/>
            <a:ext cx="1857694" cy="638492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 温度修正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 rot="723936">
            <a:off x="2881631" y="3499336"/>
            <a:ext cx="1340720" cy="503579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 rot="20970210">
            <a:off x="2406238" y="5333475"/>
            <a:ext cx="612627" cy="629643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 rot="18944371">
            <a:off x="2855825" y="5953437"/>
            <a:ext cx="708804" cy="698825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434853">
            <a:off x="3569479" y="5009059"/>
            <a:ext cx="382736" cy="413676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364088" y="4395989"/>
            <a:ext cx="2232248" cy="590579"/>
          </a:xfrm>
          <a:prstGeom prst="roundRect">
            <a:avLst/>
          </a:prstGeom>
          <a:solidFill>
            <a:srgbClr val="D7E4BD">
              <a:alpha val="45098"/>
            </a:srgbClr>
          </a:solidFill>
          <a:ln w="76200">
            <a:solidFill>
              <a:srgbClr val="71893F"/>
            </a:solidFill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电平转换器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4" name="直接箭头连接符 3"/>
          <p:cNvCxnSpPr>
            <a:endCxn id="5" idx="1"/>
          </p:cNvCxnSpPr>
          <p:nvPr/>
        </p:nvCxnSpPr>
        <p:spPr>
          <a:xfrm>
            <a:off x="3317756" y="260648"/>
            <a:ext cx="2040563" cy="1150573"/>
          </a:xfrm>
          <a:prstGeom prst="bentConnector3">
            <a:avLst>
              <a:gd name="adj1" fmla="val 70627"/>
            </a:avLst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3"/>
          <p:cNvCxnSpPr/>
          <p:nvPr/>
        </p:nvCxnSpPr>
        <p:spPr>
          <a:xfrm>
            <a:off x="3551991" y="2214198"/>
            <a:ext cx="1812097" cy="12700"/>
          </a:xfrm>
          <a:prstGeom prst="straightConnector1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3"/>
          <p:cNvCxnSpPr/>
          <p:nvPr/>
        </p:nvCxnSpPr>
        <p:spPr>
          <a:xfrm>
            <a:off x="4320901" y="3770553"/>
            <a:ext cx="1006136" cy="0"/>
          </a:xfrm>
          <a:prstGeom prst="straightConnector1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3"/>
          <p:cNvCxnSpPr/>
          <p:nvPr/>
        </p:nvCxnSpPr>
        <p:spPr>
          <a:xfrm flipV="1">
            <a:off x="3976781" y="4703979"/>
            <a:ext cx="1465105" cy="511919"/>
          </a:xfrm>
          <a:prstGeom prst="bentConnector3">
            <a:avLst>
              <a:gd name="adj1" fmla="val 54953"/>
            </a:avLst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3"/>
          <p:cNvCxnSpPr>
            <a:endCxn id="8" idx="1"/>
          </p:cNvCxnSpPr>
          <p:nvPr/>
        </p:nvCxnSpPr>
        <p:spPr>
          <a:xfrm flipV="1">
            <a:off x="3026996" y="5517232"/>
            <a:ext cx="2331323" cy="41556"/>
          </a:xfrm>
          <a:prstGeom prst="straightConnector1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"/>
          <p:cNvCxnSpPr/>
          <p:nvPr/>
        </p:nvCxnSpPr>
        <p:spPr>
          <a:xfrm flipV="1">
            <a:off x="3707904" y="6472784"/>
            <a:ext cx="1694511" cy="20778"/>
          </a:xfrm>
          <a:prstGeom prst="straightConnector1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8202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3466728" cy="1066130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hlinkClick r:id="rId2" action="ppaction://hlinkfile"/>
              </a:rPr>
              <a:t>水钟</a:t>
            </a:r>
            <a:r>
              <a:rPr lang="zh-CN" altLang="en-US" dirty="0" smtClean="0">
                <a:hlinkClick r:id="rId2" action="ppaction://hlinkfile"/>
              </a:rPr>
              <a:t>展示</a:t>
            </a:r>
            <a:r>
              <a:rPr lang="zh-CN" altLang="en-US" dirty="0">
                <a:hlinkClick r:id="rId2" action="ppaction://hlinkfile"/>
              </a:rPr>
              <a:t>视频</a:t>
            </a:r>
          </a:p>
        </p:txBody>
      </p:sp>
    </p:spTree>
    <p:extLst>
      <p:ext uri="{BB962C8B-B14F-4D97-AF65-F5344CB8AC3E}">
        <p14:creationId xmlns:p14="http://schemas.microsoft.com/office/powerpoint/2010/main" val="206591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水钟计时</a:t>
            </a:r>
            <a:r>
              <a:rPr lang="en-US" altLang="zh-CN" dirty="0" smtClean="0"/>
              <a:t>10min</a:t>
            </a:r>
            <a:r>
              <a:rPr lang="zh-CN" altLang="en-US" dirty="0" smtClean="0"/>
              <a:t>，累计误差</a:t>
            </a:r>
            <a:r>
              <a:rPr lang="en-US" altLang="zh-CN" dirty="0" smtClean="0"/>
              <a:t>2-3s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878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  录</a:t>
            </a:r>
            <a:endParaRPr lang="zh-CN" altLang="en-US" dirty="0"/>
          </a:p>
        </p:txBody>
      </p:sp>
      <p:graphicFrame>
        <p:nvGraphicFramePr>
          <p:cNvPr id="5" name="图示 4"/>
          <p:cNvGraphicFramePr/>
          <p:nvPr/>
        </p:nvGraphicFramePr>
        <p:xfrm>
          <a:off x="-1188640" y="980728"/>
          <a:ext cx="813690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水钟待处理的问题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4349079"/>
          </a:xfrm>
        </p:spPr>
        <p:txBody>
          <a:bodyPr/>
          <a:lstStyle/>
          <a:p>
            <a:r>
              <a:rPr lang="zh-CN" altLang="en-US" dirty="0"/>
              <a:t>液晶</a:t>
            </a:r>
            <a:r>
              <a:rPr lang="zh-CN" altLang="en-US" dirty="0" smtClean="0"/>
              <a:t>屏换为数码管</a:t>
            </a:r>
            <a:endParaRPr lang="en-US" altLang="zh-CN" dirty="0" smtClean="0"/>
          </a:p>
          <a:p>
            <a:r>
              <a:rPr lang="zh-CN" altLang="en-US" dirty="0" smtClean="0"/>
              <a:t>电路整理缩小，美化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594" y="2942042"/>
            <a:ext cx="4096953" cy="22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403" y="3089470"/>
            <a:ext cx="2664388" cy="185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右箭头 5"/>
          <p:cNvSpPr/>
          <p:nvPr/>
        </p:nvSpPr>
        <p:spPr>
          <a:xfrm>
            <a:off x="3275856" y="3501008"/>
            <a:ext cx="1368152" cy="122413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特别鸣谢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感谢原媛老师的全程</a:t>
            </a:r>
            <a:r>
              <a:rPr lang="zh-CN" altLang="zh-CN" dirty="0" smtClean="0"/>
              <a:t>指导</a:t>
            </a:r>
            <a:endParaRPr lang="en-US" altLang="zh-CN" dirty="0" smtClean="0"/>
          </a:p>
          <a:p>
            <a:r>
              <a:rPr lang="zh-CN" altLang="zh-CN" dirty="0" smtClean="0"/>
              <a:t>感谢</a:t>
            </a:r>
            <a:r>
              <a:rPr lang="zh-CN" altLang="zh-CN" dirty="0"/>
              <a:t>刘璐合作匀速水流</a:t>
            </a:r>
            <a:r>
              <a:rPr lang="zh-CN" altLang="zh-CN" dirty="0" smtClean="0"/>
              <a:t>部分</a:t>
            </a:r>
            <a:endParaRPr lang="en-US" altLang="zh-CN" dirty="0" smtClean="0"/>
          </a:p>
          <a:p>
            <a:r>
              <a:rPr lang="zh-CN" altLang="zh-CN" dirty="0" smtClean="0"/>
              <a:t>感谢</a:t>
            </a:r>
            <a:r>
              <a:rPr lang="zh-CN" altLang="zh-CN" dirty="0"/>
              <a:t>乐永康老师、李士昱、沈超、</a:t>
            </a:r>
            <a:r>
              <a:rPr lang="zh-CN" altLang="zh-CN" dirty="0" smtClean="0"/>
              <a:t>李争路</a:t>
            </a:r>
            <a:r>
              <a:rPr lang="zh-CN" altLang="en-US" dirty="0" smtClean="0"/>
              <a:t>同学</a:t>
            </a:r>
            <a:r>
              <a:rPr lang="zh-CN" altLang="zh-CN" dirty="0" smtClean="0"/>
              <a:t>在</a:t>
            </a:r>
            <a:r>
              <a:rPr lang="zh-CN" altLang="zh-CN" dirty="0"/>
              <a:t>单片机方面的</a:t>
            </a:r>
            <a:r>
              <a:rPr lang="zh-CN" altLang="zh-CN" dirty="0" smtClean="0"/>
              <a:t>指导</a:t>
            </a:r>
            <a:r>
              <a:rPr lang="zh-CN" altLang="en-US" dirty="0" smtClean="0"/>
              <a:t>和帮助</a:t>
            </a:r>
            <a:endParaRPr lang="en-US" altLang="zh-CN" dirty="0" smtClean="0"/>
          </a:p>
          <a:p>
            <a:r>
              <a:rPr lang="zh-CN" altLang="en-US" dirty="0" smtClean="0"/>
              <a:t>感谢吕景林老师提出的宝贵意见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CN" b="1" dirty="0" smtClean="0">
                <a:ln/>
                <a:solidFill>
                  <a:schemeClr val="accent3"/>
                </a:solidFill>
              </a:rPr>
              <a:t>THANKS</a:t>
            </a:r>
            <a:endParaRPr lang="zh-CN" alt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BY </a:t>
            </a:r>
            <a:r>
              <a:rPr lang="zh-CN" altLang="en-US" dirty="0" smtClean="0"/>
              <a:t>陈宁心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4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7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5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379</Words>
  <Application>Microsoft Office PowerPoint</Application>
  <PresentationFormat>全屏显示(4:3)</PresentationFormat>
  <Paragraphs>95</Paragraphs>
  <Slides>25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目  录</vt:lpstr>
      <vt:lpstr>古代计时器简介</vt:lpstr>
      <vt:lpstr>所制作的水钟简介</vt:lpstr>
      <vt:lpstr>质量法水钟</vt:lpstr>
      <vt:lpstr>匀速水流装置</vt:lpstr>
      <vt:lpstr>匀速水流装置</vt:lpstr>
      <vt:lpstr>水钟总览</vt:lpstr>
      <vt:lpstr>输出装置核心控制器</vt:lpstr>
      <vt:lpstr>输出装置程序流程</vt:lpstr>
      <vt:lpstr>温度修正</vt:lpstr>
      <vt:lpstr>温度修正</vt:lpstr>
      <vt:lpstr>温度转化成流速</vt:lpstr>
      <vt:lpstr>电子天平和单片机通讯</vt:lpstr>
      <vt:lpstr>电子天平和单片机通讯</vt:lpstr>
      <vt:lpstr>时间转换装置</vt:lpstr>
      <vt:lpstr>液晶屏输出</vt:lpstr>
      <vt:lpstr>目  录</vt:lpstr>
      <vt:lpstr>水钟展示</vt:lpstr>
      <vt:lpstr>水钟展示视频</vt:lpstr>
      <vt:lpstr>结论</vt:lpstr>
      <vt:lpstr>目  录</vt:lpstr>
      <vt:lpstr>水钟待处理的问题</vt:lpstr>
      <vt:lpstr>特别鸣谢</vt:lpstr>
      <vt:lpstr>THANKS</vt:lpstr>
    </vt:vector>
  </TitlesOfParts>
  <Company>复旦大学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cindy</dc:creator>
  <cp:lastModifiedBy>Cindo</cp:lastModifiedBy>
  <cp:revision>106</cp:revision>
  <dcterms:created xsi:type="dcterms:W3CDTF">2011-05-07T13:19:08Z</dcterms:created>
  <dcterms:modified xsi:type="dcterms:W3CDTF">2011-06-22T13:45:52Z</dcterms:modified>
</cp:coreProperties>
</file>