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60" r:id="rId3"/>
    <p:sldId id="270" r:id="rId4"/>
    <p:sldId id="266" r:id="rId5"/>
    <p:sldId id="261" r:id="rId6"/>
    <p:sldId id="271" r:id="rId7"/>
    <p:sldId id="272" r:id="rId8"/>
    <p:sldId id="273" r:id="rId9"/>
    <p:sldId id="274" r:id="rId10"/>
    <p:sldId id="267" r:id="rId11"/>
    <p:sldId id="26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35299-95AA-44E9-874F-82C9B2AF4E18}" type="datetimeFigureOut">
              <a:rPr lang="zh-CN" altLang="en-US" smtClean="0"/>
              <a:t>2018/6/10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CFEFB-35C6-4F7B-BF39-2A7068284F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333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CFEFB-35C6-4F7B-BF39-2A7068284FE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480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F44F-4835-4B01-9C0A-7F3D5DAFDB0E}" type="datetimeFigureOut">
              <a:rPr lang="zh-CN" altLang="en-US" smtClean="0"/>
              <a:t>2018/6/10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550F-B944-4F26-9A8B-3CEE757DA1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706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F44F-4835-4B01-9C0A-7F3D5DAFDB0E}" type="datetimeFigureOut">
              <a:rPr lang="zh-CN" altLang="en-US" smtClean="0"/>
              <a:t>2018/6/10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550F-B944-4F26-9A8B-3CEE757DA1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71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F44F-4835-4B01-9C0A-7F3D5DAFDB0E}" type="datetimeFigureOut">
              <a:rPr lang="zh-CN" altLang="en-US" smtClean="0"/>
              <a:t>2018/6/10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550F-B944-4F26-9A8B-3CEE757DA1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756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F44F-4835-4B01-9C0A-7F3D5DAFDB0E}" type="datetimeFigureOut">
              <a:rPr lang="zh-CN" altLang="en-US" smtClean="0"/>
              <a:t>2018/6/10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550F-B944-4F26-9A8B-3CEE757DA1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905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F44F-4835-4B01-9C0A-7F3D5DAFDB0E}" type="datetimeFigureOut">
              <a:rPr lang="zh-CN" altLang="en-US" smtClean="0"/>
              <a:t>2018/6/10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550F-B944-4F26-9A8B-3CEE757DA1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006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F44F-4835-4B01-9C0A-7F3D5DAFDB0E}" type="datetimeFigureOut">
              <a:rPr lang="zh-CN" altLang="en-US" smtClean="0"/>
              <a:t>2018/6/10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550F-B944-4F26-9A8B-3CEE757DA1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5061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F44F-4835-4B01-9C0A-7F3D5DAFDB0E}" type="datetimeFigureOut">
              <a:rPr lang="zh-CN" altLang="en-US" smtClean="0"/>
              <a:t>2018/6/10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550F-B944-4F26-9A8B-3CEE757DA1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616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F44F-4835-4B01-9C0A-7F3D5DAFDB0E}" type="datetimeFigureOut">
              <a:rPr lang="zh-CN" altLang="en-US" smtClean="0"/>
              <a:t>2018/6/10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550F-B944-4F26-9A8B-3CEE757DA1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018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F44F-4835-4B01-9C0A-7F3D5DAFDB0E}" type="datetimeFigureOut">
              <a:rPr lang="zh-CN" altLang="en-US" smtClean="0"/>
              <a:t>2018/6/10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550F-B944-4F26-9A8B-3CEE757DA1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4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F44F-4835-4B01-9C0A-7F3D5DAFDB0E}" type="datetimeFigureOut">
              <a:rPr lang="zh-CN" altLang="en-US" smtClean="0"/>
              <a:t>2018/6/10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550F-B944-4F26-9A8B-3CEE757DA1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950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F44F-4835-4B01-9C0A-7F3D5DAFDB0E}" type="datetimeFigureOut">
              <a:rPr lang="zh-CN" altLang="en-US" smtClean="0"/>
              <a:t>2018/6/10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550F-B944-4F26-9A8B-3CEE757DA1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856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F44F-4835-4B01-9C0A-7F3D5DAFDB0E}" type="datetimeFigureOut">
              <a:rPr lang="zh-CN" altLang="en-US" smtClean="0"/>
              <a:t>2018/6/10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550F-B944-4F26-9A8B-3CEE757DA1A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82791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F44F-4835-4B01-9C0A-7F3D5DAFDB0E}" type="datetimeFigureOut">
              <a:rPr lang="zh-CN" altLang="en-US" smtClean="0"/>
              <a:t>2018/6/10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550F-B944-4F26-9A8B-3CEE757DA1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159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F44F-4835-4B01-9C0A-7F3D5DAFDB0E}" type="datetimeFigureOut">
              <a:rPr lang="zh-CN" altLang="en-US" smtClean="0"/>
              <a:t>2018/6/10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550F-B944-4F26-9A8B-3CEE757DA1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9314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F44F-4835-4B01-9C0A-7F3D5DAFDB0E}" type="datetimeFigureOut">
              <a:rPr lang="zh-CN" altLang="en-US" smtClean="0"/>
              <a:t>2018/6/10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550F-B944-4F26-9A8B-3CEE757DA1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2492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F44F-4835-4B01-9C0A-7F3D5DAFDB0E}" type="datetimeFigureOut">
              <a:rPr lang="zh-CN" altLang="en-US" smtClean="0"/>
              <a:t>2018/6/10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550F-B944-4F26-9A8B-3CEE757DA1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3303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F44F-4835-4B01-9C0A-7F3D5DAFDB0E}" type="datetimeFigureOut">
              <a:rPr lang="zh-CN" altLang="en-US" smtClean="0"/>
              <a:t>2018/6/10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550F-B944-4F26-9A8B-3CEE757DA1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798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046F44F-4835-4B01-9C0A-7F3D5DAFDB0E}" type="datetimeFigureOut">
              <a:rPr lang="zh-CN" altLang="en-US" smtClean="0"/>
              <a:t>2018/6/10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653550F-B944-4F26-9A8B-3CEE757DA1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352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7" Type="http://schemas.openxmlformats.org/officeDocument/2006/relationships/image" Target="../media/image1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4.mp4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7" Type="http://schemas.openxmlformats.org/officeDocument/2006/relationships/image" Target="../media/image1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6.mp4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8.mp4"/><Relationship Id="rId7" Type="http://schemas.openxmlformats.org/officeDocument/2006/relationships/image" Target="../media/image15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8.mp4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zh.wikipedia.org/wiki/%E5%A3%B0%E5%8E%8B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8CABDA-C546-4CD5-A2E3-B88976BF4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2047461"/>
            <a:ext cx="8689976" cy="840996"/>
          </a:xfrm>
        </p:spPr>
        <p:txBody>
          <a:bodyPr/>
          <a:lstStyle/>
          <a:p>
            <a:r>
              <a:rPr lang="zh-CN" altLang="en-US" dirty="0"/>
              <a:t>超声波悬浮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8F492BA-8BEC-42AE-BE6F-181AE71203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180521"/>
            <a:ext cx="8689976" cy="1371599"/>
          </a:xfrm>
        </p:spPr>
        <p:txBody>
          <a:bodyPr/>
          <a:lstStyle/>
          <a:p>
            <a:r>
              <a:rPr lang="zh-CN" altLang="en-US" dirty="0"/>
              <a:t>何文浩</a:t>
            </a:r>
            <a:endParaRPr lang="en-US" altLang="zh-CN" dirty="0"/>
          </a:p>
          <a:p>
            <a:r>
              <a:rPr lang="en-US" altLang="zh-CN" dirty="0"/>
              <a:t>15307110183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7637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EA07AC-BFC1-4123-9309-294F841A0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170526"/>
          </a:xfrm>
        </p:spPr>
        <p:txBody>
          <a:bodyPr/>
          <a:lstStyle/>
          <a:p>
            <a:r>
              <a:rPr lang="zh-CN" altLang="en-US" dirty="0"/>
              <a:t>实验仪器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FD98FF-382F-4A90-8566-A7805E34DF4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超声波换能器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超声波振子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升降台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反射凹面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079527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44070A3-51AA-4147-8C75-20DE81369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85" y="1977888"/>
            <a:ext cx="5224672" cy="391850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0EE6B0C-3416-4E5D-BCE7-D3B9960E0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645" y="1977886"/>
            <a:ext cx="5357195" cy="391850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692607F-91E0-48F8-9271-17FECB4C08DA}"/>
              </a:ext>
            </a:extLst>
          </p:cNvPr>
          <p:cNvSpPr txBox="1"/>
          <p:nvPr/>
        </p:nvSpPr>
        <p:spPr>
          <a:xfrm>
            <a:off x="3617843" y="665922"/>
            <a:ext cx="43732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/>
              <a:t>实验装置</a:t>
            </a:r>
          </a:p>
        </p:txBody>
      </p:sp>
    </p:spTree>
    <p:extLst>
      <p:ext uri="{BB962C8B-B14F-4D97-AF65-F5344CB8AC3E}">
        <p14:creationId xmlns:p14="http://schemas.microsoft.com/office/powerpoint/2010/main" val="3677605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BA9F43-940A-414F-B86E-75461C554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379977"/>
            <a:ext cx="10364451" cy="1041319"/>
          </a:xfrm>
        </p:spPr>
        <p:txBody>
          <a:bodyPr/>
          <a:lstStyle/>
          <a:p>
            <a:r>
              <a:rPr lang="zh-CN" altLang="en-US" dirty="0"/>
              <a:t>对时间平均势的模拟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C2916B8-E7FA-4445-BDE2-21F092DC4DC1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913774" y="1232452"/>
                <a:ext cx="10363826" cy="4558747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altLang="zh-CN" dirty="0"/>
              </a:p>
              <a:p>
                <a:pPr marL="0" indent="0">
                  <a:buNone/>
                </a:pPr>
                <a:endParaRPr lang="en-US" altLang="zh-CN" dirty="0"/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C2916B8-E7FA-4445-BDE2-21F092DC4D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913774" y="1232452"/>
                <a:ext cx="10363826" cy="4558747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86690EE6-42DF-40C9-971B-59FBADFCB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122" y="1818445"/>
            <a:ext cx="6083782" cy="442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797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591C6B-123A-4AF6-AAED-C1C54C515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091013"/>
          </a:xfrm>
        </p:spPr>
        <p:txBody>
          <a:bodyPr/>
          <a:lstStyle/>
          <a:p>
            <a:r>
              <a:rPr lang="zh-CN" altLang="en-US" dirty="0"/>
              <a:t>实验步骤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F19404-1E5A-4CB9-9442-A5C43CA9DF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9531"/>
            <a:ext cx="10363826" cy="2474844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dirty="0"/>
              <a:t>1.</a:t>
            </a:r>
            <a:r>
              <a:rPr lang="zh-CN" altLang="en-US" dirty="0"/>
              <a:t>检查线路是否搭好，准备实验。</a:t>
            </a:r>
            <a:endParaRPr lang="en-US" altLang="zh-CN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/>
              <a:t>2.</a:t>
            </a:r>
            <a:r>
              <a:rPr lang="zh-CN" altLang="en-US" dirty="0"/>
              <a:t>调节适宜高度，开始试验。此时高度已不影响能否悬浮起物体。</a:t>
            </a:r>
            <a:endParaRPr lang="en-US" altLang="zh-CN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/>
              <a:t>3.</a:t>
            </a:r>
            <a:r>
              <a:rPr lang="zh-CN" altLang="en-US" dirty="0"/>
              <a:t> 尝试将小球放于不同位点，寻找悬浮点。</a:t>
            </a:r>
            <a:endParaRPr lang="en-US" altLang="zh-CN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/>
              <a:t>4.</a:t>
            </a:r>
            <a:r>
              <a:rPr lang="zh-CN" altLang="en-US" dirty="0"/>
              <a:t>记录实验现象，并讨论结果。</a:t>
            </a:r>
          </a:p>
        </p:txBody>
      </p:sp>
    </p:spTree>
    <p:extLst>
      <p:ext uri="{BB962C8B-B14F-4D97-AF65-F5344CB8AC3E}">
        <p14:creationId xmlns:p14="http://schemas.microsoft.com/office/powerpoint/2010/main" val="516487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号Trim">
            <a:hlinkClick r:id="" action="ppaction://media"/>
            <a:extLst>
              <a:ext uri="{FF2B5EF4-FFF2-40B4-BE49-F238E27FC236}">
                <a16:creationId xmlns:a16="http://schemas.microsoft.com/office/drawing/2014/main" id="{9509E751-7E31-4A72-B15F-26DC591B6C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54997" y="1441173"/>
            <a:ext cx="2534478" cy="4472609"/>
          </a:xfrm>
          <a:prstGeom prst="rect">
            <a:avLst/>
          </a:prstGeom>
        </p:spPr>
      </p:pic>
      <p:pic>
        <p:nvPicPr>
          <p:cNvPr id="3" name="大球稳定">
            <a:hlinkClick r:id="" action="ppaction://media"/>
            <a:extLst>
              <a:ext uri="{FF2B5EF4-FFF2-40B4-BE49-F238E27FC236}">
                <a16:creationId xmlns:a16="http://schemas.microsoft.com/office/drawing/2014/main" id="{D3AFD9D2-178C-4245-8827-2393B5575B5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04525" y="1441172"/>
            <a:ext cx="2534479" cy="447260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D939F2A-923E-49C7-8D3E-8B9BD397BB5F}"/>
              </a:ext>
            </a:extLst>
          </p:cNvPr>
          <p:cNvSpPr txBox="1"/>
          <p:nvPr/>
        </p:nvSpPr>
        <p:spPr>
          <a:xfrm>
            <a:off x="3319670" y="208722"/>
            <a:ext cx="4777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/>
              <a:t>实验现象</a:t>
            </a:r>
          </a:p>
        </p:txBody>
      </p:sp>
    </p:spTree>
    <p:extLst>
      <p:ext uri="{BB962C8B-B14F-4D97-AF65-F5344CB8AC3E}">
        <p14:creationId xmlns:p14="http://schemas.microsoft.com/office/powerpoint/2010/main" val="307431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5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号trim0">
            <a:hlinkClick r:id="" action="ppaction://media"/>
            <a:extLst>
              <a:ext uri="{FF2B5EF4-FFF2-40B4-BE49-F238E27FC236}">
                <a16:creationId xmlns:a16="http://schemas.microsoft.com/office/drawing/2014/main" id="{4B0F3DE4-B27D-41B4-BBF9-72E016942E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26229" y="1311965"/>
            <a:ext cx="2701175" cy="4766779"/>
          </a:xfrm>
          <a:prstGeom prst="rect">
            <a:avLst/>
          </a:prstGeom>
        </p:spPr>
      </p:pic>
      <p:pic>
        <p:nvPicPr>
          <p:cNvPr id="3" name="大球非稳">
            <a:hlinkClick r:id="" action="ppaction://media"/>
            <a:extLst>
              <a:ext uri="{FF2B5EF4-FFF2-40B4-BE49-F238E27FC236}">
                <a16:creationId xmlns:a16="http://schemas.microsoft.com/office/drawing/2014/main" id="{7C4F1ECC-69F2-4BAF-B359-3E47B34D533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84122" y="1311965"/>
            <a:ext cx="2701175" cy="476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0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34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号Trim1">
            <a:hlinkClick r:id="" action="ppaction://media"/>
            <a:extLst>
              <a:ext uri="{FF2B5EF4-FFF2-40B4-BE49-F238E27FC236}">
                <a16:creationId xmlns:a16="http://schemas.microsoft.com/office/drawing/2014/main" id="{04AF7BC3-D10A-4186-B695-B7F3A2A41E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66748" y="1050580"/>
            <a:ext cx="2695543" cy="4756840"/>
          </a:xfrm>
          <a:prstGeom prst="rect">
            <a:avLst/>
          </a:prstGeom>
        </p:spPr>
      </p:pic>
      <p:pic>
        <p:nvPicPr>
          <p:cNvPr id="3" name="5号Trim2">
            <a:hlinkClick r:id="" action="ppaction://media"/>
            <a:extLst>
              <a:ext uri="{FF2B5EF4-FFF2-40B4-BE49-F238E27FC236}">
                <a16:creationId xmlns:a16="http://schemas.microsoft.com/office/drawing/2014/main" id="{DCF8328A-32EC-4D89-B9A0-838D19DCAA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92348" y="1050580"/>
            <a:ext cx="2695543" cy="475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05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68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小球稳定性对比Trim">
            <a:hlinkClick r:id="" action="ppaction://media"/>
            <a:extLst>
              <a:ext uri="{FF2B5EF4-FFF2-40B4-BE49-F238E27FC236}">
                <a16:creationId xmlns:a16="http://schemas.microsoft.com/office/drawing/2014/main" id="{3B2889BD-FA1D-41A3-BC81-DF9EEBCBD3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131742" y="1172817"/>
            <a:ext cx="3163404" cy="5582478"/>
          </a:xfrm>
          <a:prstGeom prst="rect">
            <a:avLst/>
          </a:prstGeom>
        </p:spPr>
      </p:pic>
      <p:pic>
        <p:nvPicPr>
          <p:cNvPr id="3" name="小球超稳定Trim">
            <a:hlinkClick r:id="" action="ppaction://media"/>
            <a:extLst>
              <a:ext uri="{FF2B5EF4-FFF2-40B4-BE49-F238E27FC236}">
                <a16:creationId xmlns:a16="http://schemas.microsoft.com/office/drawing/2014/main" id="{B4C040CF-6CA2-4023-A406-016D68C54F6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95037" y="1172817"/>
            <a:ext cx="3163404" cy="558247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A87E547-5497-4DBF-B047-8DB2CF01B676}"/>
              </a:ext>
            </a:extLst>
          </p:cNvPr>
          <p:cNvSpPr txBox="1"/>
          <p:nvPr/>
        </p:nvSpPr>
        <p:spPr>
          <a:xfrm>
            <a:off x="3478696" y="129209"/>
            <a:ext cx="50987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/>
              <a:t>高稳定性</a:t>
            </a:r>
          </a:p>
        </p:txBody>
      </p:sp>
    </p:spTree>
    <p:extLst>
      <p:ext uri="{BB962C8B-B14F-4D97-AF65-F5344CB8AC3E}">
        <p14:creationId xmlns:p14="http://schemas.microsoft.com/office/powerpoint/2010/main" val="304700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3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FB1D4B-08D9-40A5-9715-0CD6809BF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参考文献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1931ED1-FA30-4C46-8E8F-D5F03A31B90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[1] </a:t>
            </a:r>
            <a:r>
              <a:rPr lang="en-US" altLang="zh-CN" dirty="0">
                <a:hlinkClick r:id="rId2"/>
              </a:rPr>
              <a:t>https://zh.wikipedia.org/wiki/%E5%A3%B0%E5%8E%8B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[2]</a:t>
            </a:r>
            <a:r>
              <a:rPr lang="zh-CN" altLang="zh-CN" dirty="0"/>
              <a:t>潘祥生，邢立华，李勋，等．聚焦式超声悬浮［Ｊ］．北京航空航天大学学报，</a:t>
            </a:r>
            <a:r>
              <a:rPr lang="en-US" altLang="zh-CN" dirty="0"/>
              <a:t>2006(1):79-82.</a:t>
            </a:r>
            <a:r>
              <a:rPr lang="zh-CN" altLang="en-US" dirty="0"/>
              <a:t> 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[3]</a:t>
            </a:r>
            <a:r>
              <a:rPr lang="zh-CN" altLang="zh-CN" dirty="0"/>
              <a:t>焦晓阳等</a:t>
            </a:r>
            <a:r>
              <a:rPr lang="en-US" altLang="zh-CN" dirty="0"/>
              <a:t>. </a:t>
            </a:r>
            <a:r>
              <a:rPr lang="zh-CN" altLang="zh-CN" dirty="0"/>
              <a:t>超声驻波悬浮能力特性</a:t>
            </a:r>
            <a:r>
              <a:rPr lang="en-US" altLang="zh-CN" dirty="0"/>
              <a:t>[J].</a:t>
            </a:r>
            <a:r>
              <a:rPr lang="zh-CN" altLang="zh-CN" dirty="0"/>
              <a:t>吉林大学学报</a:t>
            </a:r>
            <a:r>
              <a:rPr lang="en-US" altLang="zh-CN" dirty="0"/>
              <a:t>,2013(02):341-345.</a:t>
            </a:r>
            <a:endParaRPr lang="zh-CN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7448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132101-A6E4-4334-997E-0AE4A6D1A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079569"/>
            <a:ext cx="10364451" cy="1596177"/>
          </a:xfrm>
        </p:spPr>
        <p:txBody>
          <a:bodyPr>
            <a:normAutofit/>
          </a:bodyPr>
          <a:lstStyle/>
          <a:p>
            <a:r>
              <a:rPr lang="zh-CN" altLang="en-US" sz="7200" dirty="0"/>
              <a:t>谢谢</a:t>
            </a:r>
          </a:p>
        </p:txBody>
      </p:sp>
    </p:spTree>
    <p:extLst>
      <p:ext uri="{BB962C8B-B14F-4D97-AF65-F5344CB8AC3E}">
        <p14:creationId xmlns:p14="http://schemas.microsoft.com/office/powerpoint/2010/main" val="2460080137"/>
      </p:ext>
    </p:extLst>
  </p:cSld>
  <p:clrMapOvr>
    <a:masterClrMapping/>
  </p:clrMapOvr>
</p:sld>
</file>

<file path=ppt/theme/theme1.xml><?xml version="1.0" encoding="utf-8"?>
<a:theme xmlns:a="http://schemas.openxmlformats.org/drawingml/2006/main" name="水滴">
  <a:themeElements>
    <a:clrScheme name="水滴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水滴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水滴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TM04033925[[fn=水滴]]</Template>
  <TotalTime>319</TotalTime>
  <Words>158</Words>
  <Application>Microsoft Office PowerPoint</Application>
  <PresentationFormat>宽屏</PresentationFormat>
  <Paragraphs>27</Paragraphs>
  <Slides>11</Slides>
  <Notes>1</Notes>
  <HiddenSlides>0</HiddenSlides>
  <MMClips>8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等线</vt:lpstr>
      <vt:lpstr>宋体</vt:lpstr>
      <vt:lpstr>Arial</vt:lpstr>
      <vt:lpstr>Cambria Math</vt:lpstr>
      <vt:lpstr>Tw Cen MT</vt:lpstr>
      <vt:lpstr>水滴</vt:lpstr>
      <vt:lpstr>超声波悬浮</vt:lpstr>
      <vt:lpstr>实验仪器</vt:lpstr>
      <vt:lpstr>PowerPoint 演示文稿</vt:lpstr>
      <vt:lpstr>对时间平均势的模拟</vt:lpstr>
      <vt:lpstr>实验步骤</vt:lpstr>
      <vt:lpstr>PowerPoint 演示文稿</vt:lpstr>
      <vt:lpstr>PowerPoint 演示文稿</vt:lpstr>
      <vt:lpstr>PowerPoint 演示文稿</vt:lpstr>
      <vt:lpstr>PowerPoint 演示文稿</vt:lpstr>
      <vt:lpstr>参考文献</vt:lpstr>
      <vt:lpstr>谢谢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超声波悬浮</dc:title>
  <dc:creator>何 文浩</dc:creator>
  <cp:lastModifiedBy>何 文浩</cp:lastModifiedBy>
  <cp:revision>37</cp:revision>
  <dcterms:created xsi:type="dcterms:W3CDTF">2018-05-06T06:59:05Z</dcterms:created>
  <dcterms:modified xsi:type="dcterms:W3CDTF">2018-06-10T03:36:20Z</dcterms:modified>
</cp:coreProperties>
</file>