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15"/>
  </p:notesMasterIdLst>
  <p:sldIdLst>
    <p:sldId id="406" r:id="rId2"/>
    <p:sldId id="407" r:id="rId3"/>
    <p:sldId id="408" r:id="rId4"/>
    <p:sldId id="409" r:id="rId5"/>
    <p:sldId id="410" r:id="rId6"/>
    <p:sldId id="411" r:id="rId7"/>
    <p:sldId id="412" r:id="rId8"/>
    <p:sldId id="413" r:id="rId9"/>
    <p:sldId id="414" r:id="rId10"/>
    <p:sldId id="415" r:id="rId11"/>
    <p:sldId id="416" r:id="rId12"/>
    <p:sldId id="417" r:id="rId13"/>
    <p:sldId id="418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000000"/>
    <a:srgbClr val="FFFFCC"/>
    <a:srgbClr val="FFFF99"/>
    <a:srgbClr val="FFCCFF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3944" autoAdjust="0"/>
  </p:normalViewPr>
  <p:slideViewPr>
    <p:cSldViewPr showGuides="1">
      <p:cViewPr varScale="1">
        <p:scale>
          <a:sx n="83" d="100"/>
          <a:sy n="83" d="100"/>
        </p:scale>
        <p:origin x="-78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fld id="{2BBD26C1-A786-4846-AC35-BE6E7949B54D}" type="datetimeFigureOut">
              <a:rPr lang="zh-CN" altLang="en-US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44AB5DD-EDD6-426A-B4B4-2B12E8208A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1478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5011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753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37E13E-AAAC-4FA0-B649-0D8851A508F1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2267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37E13E-AAAC-4FA0-B649-0D8851A508F1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6232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7939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6130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7717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7347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3958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9261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3464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6556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AB5DD-EDD6-426A-B4B4-2B12E8208A28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94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A5210-9C7F-4A32-A629-0459470AC473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61577-C0BA-4D3C-8953-2654C74747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095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F4A4B-929F-4B7B-8990-545F3651CA71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81D6B-9E0A-4D15-8D2D-E1A369FA08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526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55860-75CC-47B1-84DE-6BED1C10A6B2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FDFE0-91C8-4B1A-B145-3DEF74299F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6571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227D-620B-49BA-B631-00E7C3905612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2A06-4C5C-4FB9-9BB2-FBD67D7AE4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518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6DB5-B189-443A-8D28-32ABE154ACBC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D7206-BFFA-4C2A-B3E1-503C0D924D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386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F7DDF-4BAA-49E3-A5F1-6A66CA9B6878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70AD0-991A-4BD4-921C-D28C9B2D45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553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51ECB-3D41-4551-B630-001E338F7A94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AB1E2-DF51-4F51-A6B8-342A1D947A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694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53C3B-3193-472E-859E-30D58DA2C305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784EF-E362-44C5-ADF9-4A978A4E95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6297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31AA-08F0-4C4B-8916-C838674AA213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86222-4459-4553-9DFE-CCE4A19BE7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616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810AB-57E2-4D76-9DF9-02A71B068779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7D6CA-ED73-4247-B908-B0398923C8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410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79EE5-BC50-4F82-A8FC-4326BC0B94B1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4F7EA-543B-41A7-86F1-35EDCF5ACE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2714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2EE70-ED5B-4D82-8B1F-29E45622B7B3}" type="datetime1">
              <a:rPr lang="zh-CN" altLang="en-US" smtClean="0"/>
              <a:pPr>
                <a:defRPr/>
              </a:pPr>
              <a:t>2022/4/5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65A9C-C018-420A-8B91-D9488E0363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072618974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ea typeface="宋体" charset="-122"/>
              </a:defRPr>
            </a:lvl1pPr>
          </a:lstStyle>
          <a:p>
            <a:pPr>
              <a:defRPr/>
            </a:pPr>
            <a:fld id="{D19141AB-79F1-4AAC-9B8A-0B79D4ABC6F1}" type="datetime1">
              <a:rPr lang="zh-CN" altLang="en-US" smtClean="0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E7AF296-A757-4741-A1F4-6F86F2EFFA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23392" y="476672"/>
            <a:ext cx="10363200" cy="1143000"/>
          </a:xfrm>
        </p:spPr>
        <p:txBody>
          <a:bodyPr/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+mn-ea"/>
                <a:ea typeface="+mn-ea"/>
              </a:rPr>
              <a:t>用</a:t>
            </a:r>
            <a:r>
              <a:rPr lang="en-US" altLang="zh-CN" sz="4800" b="1" dirty="0">
                <a:solidFill>
                  <a:schemeClr val="bg1"/>
                </a:solidFill>
                <a:latin typeface="+mn-ea"/>
                <a:ea typeface="+mn-ea"/>
              </a:rPr>
              <a:t>origin</a:t>
            </a:r>
            <a:r>
              <a:rPr lang="zh-CN" altLang="en-US" sz="4800" b="1" dirty="0">
                <a:solidFill>
                  <a:schemeClr val="bg1"/>
                </a:solidFill>
                <a:latin typeface="+mn-ea"/>
                <a:ea typeface="+mn-ea"/>
              </a:rPr>
              <a:t>和</a:t>
            </a:r>
            <a:r>
              <a:rPr lang="en-US" altLang="zh-CN" sz="4800" b="1" dirty="0">
                <a:solidFill>
                  <a:schemeClr val="bg1"/>
                </a:solidFill>
                <a:latin typeface="+mn-ea"/>
                <a:ea typeface="+mn-ea"/>
              </a:rPr>
              <a:t>excel</a:t>
            </a:r>
            <a:r>
              <a:rPr lang="zh-CN" altLang="en-US" sz="4800" b="1" dirty="0">
                <a:solidFill>
                  <a:schemeClr val="bg1"/>
                </a:solidFill>
                <a:latin typeface="+mn-ea"/>
                <a:ea typeface="+mn-ea"/>
              </a:rPr>
              <a:t>作线性拟合</a:t>
            </a:r>
            <a:br>
              <a:rPr lang="zh-CN" altLang="en-US" sz="4800" b="1" dirty="0">
                <a:solidFill>
                  <a:schemeClr val="bg1"/>
                </a:solidFill>
                <a:latin typeface="+mn-ea"/>
                <a:ea typeface="+mn-ea"/>
              </a:rPr>
            </a:br>
            <a:endParaRPr lang="zh-CN" altLang="en-US" sz="4800" b="1" dirty="0">
              <a:latin typeface="+mn-ea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b="5201"/>
          <a:stretch/>
        </p:blipFill>
        <p:spPr>
          <a:xfrm>
            <a:off x="814561" y="1124744"/>
            <a:ext cx="10466015" cy="56166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b="5703"/>
          <a:stretch/>
        </p:blipFill>
        <p:spPr>
          <a:xfrm>
            <a:off x="834503" y="1124744"/>
            <a:ext cx="10446073" cy="559999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7600"/>
            <a:ext cx="2844000" cy="363600"/>
          </a:xfrm>
        </p:spPr>
        <p:txBody>
          <a:bodyPr/>
          <a:lstStyle/>
          <a:p>
            <a:pPr>
              <a:defRPr/>
            </a:pPr>
            <a:fld id="{65965A9C-C018-420A-8B91-D9488E03633B}" type="slidenum">
              <a:rPr lang="en-US" altLang="zh-CN" smtClean="0"/>
              <a:pPr>
                <a:defRPr/>
              </a:pPr>
              <a:t>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140453673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b="5239"/>
          <a:stretch/>
        </p:blipFill>
        <p:spPr>
          <a:xfrm>
            <a:off x="305099" y="332656"/>
            <a:ext cx="11623549" cy="6192688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7600"/>
            <a:ext cx="2844000" cy="363600"/>
          </a:xfrm>
        </p:spPr>
        <p:txBody>
          <a:bodyPr/>
          <a:lstStyle/>
          <a:p>
            <a:pPr>
              <a:defRPr/>
            </a:pPr>
            <a:fld id="{65965A9C-C018-420A-8B91-D9488E03633B}" type="slidenum">
              <a:rPr lang="en-US" altLang="zh-CN" smtClean="0"/>
              <a:pPr>
                <a:defRPr/>
              </a:pPr>
              <a:t>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365869307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b="5158"/>
          <a:stretch/>
        </p:blipFill>
        <p:spPr>
          <a:xfrm>
            <a:off x="191344" y="332656"/>
            <a:ext cx="11089232" cy="63367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b="5131"/>
          <a:stretch/>
        </p:blipFill>
        <p:spPr>
          <a:xfrm>
            <a:off x="59668" y="332656"/>
            <a:ext cx="11220908" cy="6408712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7600"/>
            <a:ext cx="2844000" cy="363600"/>
          </a:xfrm>
        </p:spPr>
        <p:txBody>
          <a:bodyPr/>
          <a:lstStyle/>
          <a:p>
            <a:pPr>
              <a:defRPr/>
            </a:pPr>
            <a:fld id="{65965A9C-C018-420A-8B91-D9488E03633B}" type="slidenum">
              <a:rPr lang="en-US" altLang="zh-CN" smtClean="0"/>
              <a:pPr>
                <a:defRPr/>
              </a:pPr>
              <a:t>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173995781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b="4963"/>
          <a:stretch/>
        </p:blipFill>
        <p:spPr>
          <a:xfrm>
            <a:off x="119336" y="156019"/>
            <a:ext cx="11920450" cy="63693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16" y="1772816"/>
            <a:ext cx="6903951" cy="3888432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/>
          </p:nvPr>
        </p:nvGraphicFramePr>
        <p:xfrm>
          <a:off x="7785149" y="2780928"/>
          <a:ext cx="3927475" cy="2154237"/>
        </p:xfrm>
        <a:graphic>
          <a:graphicData uri="http://schemas.openxmlformats.org/presentationml/2006/ole">
            <p:oleObj spid="_x0000_s66596" name="Equation" r:id="rId6" imgW="1574640" imgH="863280" progId="">
              <p:embed/>
            </p:oleObj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7600"/>
            <a:ext cx="2844000" cy="363600"/>
          </a:xfrm>
        </p:spPr>
        <p:txBody>
          <a:bodyPr/>
          <a:lstStyle/>
          <a:p>
            <a:pPr>
              <a:defRPr/>
            </a:pPr>
            <a:fld id="{65965A9C-C018-420A-8B91-D9488E03633B}" type="slidenum">
              <a:rPr lang="en-US" altLang="zh-CN" smtClean="0"/>
              <a:pPr>
                <a:defRPr/>
              </a:pPr>
              <a:t>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410826826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8" y="692696"/>
            <a:ext cx="7128792" cy="57865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656" y="364093"/>
            <a:ext cx="8837659" cy="6161251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7600"/>
            <a:ext cx="2844000" cy="363600"/>
          </a:xfrm>
        </p:spPr>
        <p:txBody>
          <a:bodyPr/>
          <a:lstStyle/>
          <a:p>
            <a:pPr>
              <a:defRPr/>
            </a:pPr>
            <a:fld id="{65965A9C-C018-420A-8B91-D9488E03633B}" type="slidenum">
              <a:rPr lang="en-US" altLang="zh-CN" smtClean="0"/>
              <a:pPr>
                <a:defRPr/>
              </a:pPr>
              <a:t>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401968992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1504" y="476672"/>
            <a:ext cx="7344816" cy="611670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7600"/>
            <a:ext cx="2844000" cy="363600"/>
          </a:xfrm>
        </p:spPr>
        <p:txBody>
          <a:bodyPr/>
          <a:lstStyle/>
          <a:p>
            <a:pPr>
              <a:defRPr/>
            </a:pPr>
            <a:fld id="{65965A9C-C018-420A-8B91-D9488E03633B}" type="slidenum">
              <a:rPr lang="en-US" altLang="zh-CN" smtClean="0">
                <a:latin typeface="宋体" panose="02010600030101010101" pitchFamily="2" charset="-122"/>
              </a:rPr>
              <a:pPr>
                <a:defRPr/>
              </a:pPr>
              <a:t>6</a:t>
            </a:fld>
            <a:endParaRPr lang="en-US" altLang="zh-CN" dirty="0"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62427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863752" y="6093296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图名：电阻阻值随温度的变化关系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5941" t="6465" r="8911" b="4326"/>
          <a:stretch/>
        </p:blipFill>
        <p:spPr>
          <a:xfrm>
            <a:off x="2351583" y="404664"/>
            <a:ext cx="7090179" cy="568863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208" y="2204864"/>
            <a:ext cx="2676376" cy="251177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7600"/>
            <a:ext cx="2844000" cy="363600"/>
          </a:xfrm>
        </p:spPr>
        <p:txBody>
          <a:bodyPr/>
          <a:lstStyle/>
          <a:p>
            <a:pPr>
              <a:defRPr/>
            </a:pPr>
            <a:fld id="{65965A9C-C018-420A-8B91-D9488E03633B}" type="slidenum">
              <a:rPr lang="en-US" altLang="zh-CN" smtClean="0">
                <a:latin typeface="宋体" panose="02010600030101010101" pitchFamily="2" charset="-122"/>
              </a:rPr>
              <a:pPr>
                <a:defRPr/>
              </a:pPr>
              <a:t>7</a:t>
            </a:fld>
            <a:endParaRPr lang="en-US" altLang="zh-CN" dirty="0"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10344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b="5645"/>
          <a:stretch/>
        </p:blipFill>
        <p:spPr>
          <a:xfrm>
            <a:off x="191344" y="317908"/>
            <a:ext cx="11809312" cy="6264696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0848528" y="620688"/>
            <a:ext cx="1008112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495600" y="358207"/>
            <a:ext cx="1008112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058" y="229368"/>
            <a:ext cx="1008112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AB1E2-DF51-4F51-A6B8-342A1D947A21}" type="slidenum">
              <a:rPr lang="zh-CN" altLang="en-US" smtClean="0"/>
              <a:pPr>
                <a:defRPr/>
              </a:pPr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50070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52" y="16901"/>
            <a:ext cx="1293603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234387" y="4941168"/>
            <a:ext cx="1008112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5520" y="19073"/>
            <a:ext cx="7030110" cy="6722295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1775520" y="2485352"/>
            <a:ext cx="936104" cy="511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100" y="-52039"/>
            <a:ext cx="8351894" cy="6793407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63352" y="2586543"/>
            <a:ext cx="126612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631504" y="3744796"/>
            <a:ext cx="126612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173690" y="5805264"/>
            <a:ext cx="126612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1944" y="117666"/>
            <a:ext cx="3794167" cy="6453995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5663952" y="836712"/>
            <a:ext cx="21602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072939" y="908720"/>
            <a:ext cx="126612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AB1E2-DF51-4F51-A6B8-342A1D947A21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391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b="5206"/>
          <a:stretch/>
        </p:blipFill>
        <p:spPr>
          <a:xfrm>
            <a:off x="263352" y="260648"/>
            <a:ext cx="11619533" cy="6192687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2783632" y="404664"/>
            <a:ext cx="504056" cy="5760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0776520" y="595915"/>
            <a:ext cx="864096" cy="5760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1584" y="2602098"/>
            <a:ext cx="3829584" cy="23815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/>
          <a:srcRect b="5714"/>
          <a:stretch/>
        </p:blipFill>
        <p:spPr>
          <a:xfrm>
            <a:off x="144074" y="188641"/>
            <a:ext cx="11818036" cy="6264696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3719736" y="2060848"/>
            <a:ext cx="1224136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3654308" y="4682936"/>
            <a:ext cx="1224136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AB1E2-DF51-4F51-A6B8-342A1D947A21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575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b="5511"/>
          <a:stretch/>
        </p:blipFill>
        <p:spPr>
          <a:xfrm>
            <a:off x="263352" y="293672"/>
            <a:ext cx="11730383" cy="6231672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307596" y="2983936"/>
            <a:ext cx="1512168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35132" y="4941168"/>
            <a:ext cx="2016224" cy="7200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/>
          </p:nvPr>
        </p:nvGraphicFramePr>
        <p:xfrm>
          <a:off x="8067675" y="3716338"/>
          <a:ext cx="3927475" cy="2154237"/>
        </p:xfrm>
        <a:graphic>
          <a:graphicData uri="http://schemas.openxmlformats.org/presentationml/2006/ole">
            <p:oleObj spid="_x0000_s67620" name="Equation" r:id="rId5" imgW="1574640" imgH="863280" progId="">
              <p:embed/>
            </p:oleObj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AB1E2-DF51-4F51-A6B8-342A1D947A21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048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1916832"/>
            <a:ext cx="9750814" cy="44644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3592" y="620688"/>
            <a:ext cx="63914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请根据作图规则修改该图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AB1E2-DF51-4F51-A6B8-342A1D947A21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91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908720"/>
            <a:ext cx="7748254" cy="518457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328248" y="198884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拟合结果：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/>
          </p:nvPr>
        </p:nvGraphicFramePr>
        <p:xfrm>
          <a:off x="8227630" y="2924944"/>
          <a:ext cx="3927475" cy="2154237"/>
        </p:xfrm>
        <a:graphic>
          <a:graphicData uri="http://schemas.openxmlformats.org/presentationml/2006/ole">
            <p:oleObj spid="_x0000_s68644" name="Equation" r:id="rId5" imgW="1574640" imgH="863280" progId="">
              <p:embed/>
            </p:oleObj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AB1E2-DF51-4F51-A6B8-342A1D947A21}" type="slidenum">
              <a:rPr lang="zh-CN" altLang="en-US" smtClean="0"/>
              <a:pPr>
                <a:defRPr/>
              </a:pPr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0153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2">
      <a:dk1>
        <a:srgbClr val="FFFFFF"/>
      </a:dk1>
      <a:lt1>
        <a:sysClr val="window" lastClr="FFFFFF"/>
      </a:lt1>
      <a:dk2>
        <a:srgbClr val="004646"/>
      </a:dk2>
      <a:lt2>
        <a:srgbClr val="E1F0FF"/>
      </a:lt2>
      <a:accent1>
        <a:srgbClr val="FFFFF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3403</TotalTime>
  <Words>52</Words>
  <Application>Microsoft Office PowerPoint</Application>
  <PresentationFormat>自定义</PresentationFormat>
  <Paragraphs>30</Paragraphs>
  <Slides>13</Slides>
  <Notes>13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5" baseType="lpstr">
      <vt:lpstr>Office 主题</vt:lpstr>
      <vt:lpstr>Equation</vt:lpstr>
      <vt:lpstr>用origin和excel作线性拟合 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gaoy</dc:creator>
  <cp:lastModifiedBy>Administrator</cp:lastModifiedBy>
  <cp:revision>273</cp:revision>
  <dcterms:created xsi:type="dcterms:W3CDTF">2013-08-19T00:06:59Z</dcterms:created>
  <dcterms:modified xsi:type="dcterms:W3CDTF">2022-04-05T10:36:10Z</dcterms:modified>
</cp:coreProperties>
</file>