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4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94" r:id="rId2"/>
    <p:sldMasterId id="2147483696" r:id="rId3"/>
    <p:sldMasterId id="2147483706" r:id="rId4"/>
    <p:sldMasterId id="2147483716" r:id="rId5"/>
    <p:sldMasterId id="2147483726" r:id="rId6"/>
  </p:sldMasterIdLst>
  <p:notesMasterIdLst>
    <p:notesMasterId r:id="rId30"/>
  </p:notesMasterIdLst>
  <p:sldIdLst>
    <p:sldId id="273" r:id="rId7"/>
    <p:sldId id="256" r:id="rId8"/>
    <p:sldId id="277" r:id="rId9"/>
    <p:sldId id="257" r:id="rId10"/>
    <p:sldId id="278" r:id="rId11"/>
    <p:sldId id="258" r:id="rId12"/>
    <p:sldId id="260" r:id="rId13"/>
    <p:sldId id="271" r:id="rId14"/>
    <p:sldId id="279" r:id="rId15"/>
    <p:sldId id="261" r:id="rId16"/>
    <p:sldId id="262" r:id="rId17"/>
    <p:sldId id="267" r:id="rId18"/>
    <p:sldId id="259" r:id="rId19"/>
    <p:sldId id="269" r:id="rId20"/>
    <p:sldId id="268" r:id="rId21"/>
    <p:sldId id="281" r:id="rId22"/>
    <p:sldId id="270" r:id="rId23"/>
    <p:sldId id="280" r:id="rId24"/>
    <p:sldId id="263" r:id="rId25"/>
    <p:sldId id="272" r:id="rId26"/>
    <p:sldId id="274" r:id="rId27"/>
    <p:sldId id="264" r:id="rId28"/>
    <p:sldId id="276" r:id="rId29"/>
  </p:sldIdLst>
  <p:sldSz cx="9144000" cy="6858000" type="screen4x3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82" autoAdjust="0"/>
    <p:restoredTop sz="94660"/>
  </p:normalViewPr>
  <p:slideViewPr>
    <p:cSldViewPr>
      <p:cViewPr varScale="1">
        <p:scale>
          <a:sx n="71" d="100"/>
          <a:sy n="71" d="100"/>
        </p:scale>
        <p:origin x="7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34" Type="http://schemas.openxmlformats.org/officeDocument/2006/relationships/tableStyles" Target="tableStyle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7" Type="http://schemas.openxmlformats.org/officeDocument/2006/relationships/image" Target="../media/image32.wmf"/><Relationship Id="rId2" Type="http://schemas.openxmlformats.org/officeDocument/2006/relationships/image" Target="../media/image28.wmf"/><Relationship Id="rId1" Type="http://schemas.openxmlformats.org/officeDocument/2006/relationships/image" Target="../media/image27.wmf"/><Relationship Id="rId6" Type="http://schemas.openxmlformats.org/officeDocument/2006/relationships/image" Target="../media/image31.wmf"/><Relationship Id="rId5" Type="http://schemas.openxmlformats.org/officeDocument/2006/relationships/image" Target="../media/image30.wmf"/><Relationship Id="rId4" Type="http://schemas.openxmlformats.org/officeDocument/2006/relationships/image" Target="../media/image29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144D7BD2-99BA-4130-A17C-1F25F9D83488}" type="datetimeFigureOut">
              <a:rPr lang="zh-CN" altLang="en-US"/>
              <a:pPr>
                <a:defRPr/>
              </a:pPr>
              <a:t>2014/8/18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6303C661-1ACB-4AB0-AAF5-70931C42EFA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938841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9BAA59-C6DE-444A-8A6C-BE4E9730F4D9}" type="slidenum">
              <a:rPr lang="zh-CN" altLang="en-US" smtClean="0">
                <a:solidFill>
                  <a:prstClr val="black"/>
                </a:solidFill>
              </a:rPr>
              <a:pPr/>
              <a:t>23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00497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>
          <a:xfrm rot="5400000">
            <a:off x="7764463" y="1174750"/>
            <a:ext cx="2286000" cy="381000"/>
          </a:xfrm>
          <a:prstGeom prst="rect">
            <a:avLst/>
          </a:prstGeom>
        </p:spPr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>
          <a:xfrm rot="5400000">
            <a:off x="7077076" y="4181475"/>
            <a:ext cx="3657600" cy="384175"/>
          </a:xfrm>
          <a:prstGeom prst="rect">
            <a:avLst/>
          </a:prstGeom>
        </p:spPr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61B4B3-420B-4F14-8B16-15E215DD32B4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5827240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651E07-3168-4811-968D-B1D64E8C5F5C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18238659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pic17.nipic.com/20110914/7807978_105643065000_2.jpg"/>
          <p:cNvPicPr>
            <a:picLocks noChangeAspect="1" noChangeArrowheads="1"/>
          </p:cNvPicPr>
          <p:nvPr/>
        </p:nvPicPr>
        <p:blipFill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/>
          </a:blip>
          <a:srcRect t="47291" b="8126"/>
          <a:stretch/>
        </p:blipFill>
        <p:spPr bwMode="auto">
          <a:xfrm>
            <a:off x="0" y="3267580"/>
            <a:ext cx="9128272" cy="3617804"/>
          </a:xfrm>
          <a:prstGeom prst="rect">
            <a:avLst/>
          </a:prstGeom>
          <a:noFill/>
          <a:extLst/>
        </p:spPr>
      </p:pic>
      <p:sp>
        <p:nvSpPr>
          <p:cNvPr id="3" name="矩形 2"/>
          <p:cNvSpPr/>
          <p:nvPr/>
        </p:nvSpPr>
        <p:spPr>
          <a:xfrm>
            <a:off x="0" y="0"/>
            <a:ext cx="9144000" cy="3267075"/>
          </a:xfrm>
          <a:prstGeom prst="rect">
            <a:avLst/>
          </a:prstGeom>
          <a:solidFill>
            <a:srgbClr val="F79646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013"/>
          </a:p>
        </p:txBody>
      </p:sp>
      <p:grpSp>
        <p:nvGrpSpPr>
          <p:cNvPr id="4" name="组合 8"/>
          <p:cNvGrpSpPr>
            <a:grpSpLocks/>
          </p:cNvGrpSpPr>
          <p:nvPr/>
        </p:nvGrpSpPr>
        <p:grpSpPr bwMode="auto">
          <a:xfrm>
            <a:off x="3652838" y="2046288"/>
            <a:ext cx="1838325" cy="2447925"/>
            <a:chOff x="6897738" y="2060848"/>
            <a:chExt cx="2448272" cy="2448272"/>
          </a:xfrm>
        </p:grpSpPr>
        <p:sp>
          <p:nvSpPr>
            <p:cNvPr id="5" name="空心弧 4"/>
            <p:cNvSpPr/>
            <p:nvPr/>
          </p:nvSpPr>
          <p:spPr>
            <a:xfrm>
              <a:off x="6897738" y="2060848"/>
              <a:ext cx="2448272" cy="2448272"/>
            </a:xfrm>
            <a:prstGeom prst="blockArc">
              <a:avLst>
                <a:gd name="adj1" fmla="val 13344530"/>
                <a:gd name="adj2" fmla="val 8861204"/>
                <a:gd name="adj3" fmla="val 12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" name="空心弧 5"/>
            <p:cNvSpPr/>
            <p:nvPr/>
          </p:nvSpPr>
          <p:spPr>
            <a:xfrm rot="15949199">
              <a:off x="6897738" y="2060848"/>
              <a:ext cx="2448272" cy="2448272"/>
            </a:xfrm>
            <a:prstGeom prst="blockArc">
              <a:avLst>
                <a:gd name="adj1" fmla="val 13344530"/>
                <a:gd name="adj2" fmla="val 7902189"/>
                <a:gd name="adj3" fmla="val 12088"/>
              </a:avLst>
            </a:prstGeom>
            <a:solidFill>
              <a:schemeClr val="bg1">
                <a:alpha val="3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7" name="TextBox 11"/>
          <p:cNvSpPr txBox="1"/>
          <p:nvPr/>
        </p:nvSpPr>
        <p:spPr>
          <a:xfrm>
            <a:off x="4046538" y="2628900"/>
            <a:ext cx="1019175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801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Part</a:t>
            </a:r>
            <a:endParaRPr lang="zh-CN" altLang="en-US" sz="1801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8" name="Picture 6" descr="fudan_red"/>
          <p:cNvPicPr>
            <a:picLocks noChangeAspect="1" noChangeArrowheads="1"/>
          </p:cNvPicPr>
          <p:nvPr/>
        </p:nvPicPr>
        <p:blipFill>
          <a:blip r:embed="rId3">
            <a:lum contrast="-8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1625" y="260350"/>
            <a:ext cx="102711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8848803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76350" cy="836613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576" b="1" dirty="0">
                <a:latin typeface="微软雅黑" pitchFamily="34" charset="-122"/>
                <a:ea typeface="微软雅黑" pitchFamily="34" charset="-122"/>
              </a:rPr>
              <a:t>Part 1</a:t>
            </a:r>
            <a:endParaRPr lang="zh-CN" altLang="en-US" sz="1576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290638" y="0"/>
            <a:ext cx="1277937" cy="54927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126" dirty="0">
                <a:latin typeface="微软雅黑" pitchFamily="34" charset="-122"/>
                <a:ea typeface="微软雅黑" pitchFamily="34" charset="-122"/>
              </a:rPr>
              <a:t>Part 2</a:t>
            </a:r>
            <a:endParaRPr lang="zh-CN" altLang="en-US" sz="1126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582863" y="0"/>
            <a:ext cx="1276350" cy="54927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126" dirty="0">
                <a:latin typeface="微软雅黑" pitchFamily="34" charset="-122"/>
                <a:ea typeface="微软雅黑" pitchFamily="34" charset="-122"/>
              </a:rPr>
              <a:t>Part 3</a:t>
            </a:r>
            <a:endParaRPr lang="zh-CN" altLang="en-US" sz="1126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873500" y="0"/>
            <a:ext cx="1276350" cy="54927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126" dirty="0">
                <a:latin typeface="微软雅黑" pitchFamily="34" charset="-122"/>
                <a:ea typeface="微软雅黑" pitchFamily="34" charset="-122"/>
              </a:rPr>
              <a:t>Part 4</a:t>
            </a:r>
            <a:endParaRPr lang="zh-CN" altLang="en-US" sz="1126" dirty="0"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5329238" y="533400"/>
            <a:ext cx="3749675" cy="0"/>
          </a:xfrm>
          <a:prstGeom prst="line">
            <a:avLst/>
          </a:prstGeom>
          <a:ln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7" name="直接连接符 15"/>
          <p:cNvSpPr>
            <a:spLocks noChangeShapeType="1"/>
          </p:cNvSpPr>
          <p:nvPr/>
        </p:nvSpPr>
        <p:spPr bwMode="auto">
          <a:xfrm>
            <a:off x="8840788" y="-26988"/>
            <a:ext cx="0" cy="6858001"/>
          </a:xfrm>
          <a:prstGeom prst="line">
            <a:avLst/>
          </a:prstGeom>
          <a:noFill/>
          <a:ln w="38100">
            <a:solidFill>
              <a:srgbClr val="F6D3AA">
                <a:alpha val="85881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" name="直接连接符 6"/>
          <p:cNvSpPr>
            <a:spLocks noChangeShapeType="1"/>
          </p:cNvSpPr>
          <p:nvPr/>
        </p:nvSpPr>
        <p:spPr bwMode="auto">
          <a:xfrm>
            <a:off x="-20638" y="26988"/>
            <a:ext cx="0" cy="6858000"/>
          </a:xfrm>
          <a:prstGeom prst="line">
            <a:avLst/>
          </a:prstGeom>
          <a:noFill/>
          <a:ln w="57150" cmpd="thickThin">
            <a:solidFill>
              <a:srgbClr val="F6D3A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" name="直接连接符 8"/>
          <p:cNvSpPr>
            <a:spLocks noChangeShapeType="1"/>
          </p:cNvSpPr>
          <p:nvPr/>
        </p:nvSpPr>
        <p:spPr bwMode="auto">
          <a:xfrm>
            <a:off x="9012238" y="-26988"/>
            <a:ext cx="0" cy="6858001"/>
          </a:xfrm>
          <a:prstGeom prst="line">
            <a:avLst/>
          </a:prstGeom>
          <a:ln>
            <a:headEnd/>
            <a:tailEnd/>
          </a:ln>
          <a:ex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zh-CN" altLang="en-US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8724900" y="-26988"/>
            <a:ext cx="228600" cy="6858001"/>
          </a:xfrm>
          <a:prstGeom prst="rect">
            <a:avLst/>
          </a:prstGeom>
          <a:solidFill>
            <a:srgbClr val="F6D3AA">
              <a:alpha val="87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lang="en-US" smtClean="0">
              <a:solidFill>
                <a:srgbClr val="FFFFFF"/>
              </a:solidFill>
              <a:latin typeface="Book Antiqua" panose="02040602050305030304" pitchFamily="18" charset="0"/>
            </a:endParaRPr>
          </a:p>
        </p:txBody>
      </p:sp>
      <p:sp>
        <p:nvSpPr>
          <p:cNvPr id="11" name="直接连接符 10"/>
          <p:cNvSpPr>
            <a:spLocks noChangeShapeType="1"/>
          </p:cNvSpPr>
          <p:nvPr/>
        </p:nvSpPr>
        <p:spPr bwMode="auto">
          <a:xfrm>
            <a:off x="8894763" y="-26988"/>
            <a:ext cx="0" cy="6858001"/>
          </a:xfrm>
          <a:prstGeom prst="line">
            <a:avLst/>
          </a:prstGeom>
          <a:ln>
            <a:headEnd/>
            <a:tailEnd/>
          </a:ln>
          <a:extLst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zh-CN" altLang="en-US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2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13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1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83F9CD3-E11C-480B-BC6D-217630A0A325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17081910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pic17.nipic.com/20110914/7807978_105643065000_2.jpg"/>
          <p:cNvPicPr>
            <a:picLocks noChangeAspect="1" noChangeArrowheads="1"/>
          </p:cNvPicPr>
          <p:nvPr/>
        </p:nvPicPr>
        <p:blipFill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/>
          </a:blip>
          <a:srcRect t="47291" b="8126"/>
          <a:stretch/>
        </p:blipFill>
        <p:spPr bwMode="auto">
          <a:xfrm>
            <a:off x="0" y="3267580"/>
            <a:ext cx="9128272" cy="3617804"/>
          </a:xfrm>
          <a:prstGeom prst="rect">
            <a:avLst/>
          </a:prstGeom>
          <a:noFill/>
          <a:extLst/>
        </p:spPr>
      </p:pic>
      <p:sp>
        <p:nvSpPr>
          <p:cNvPr id="3" name="矩形 2"/>
          <p:cNvSpPr/>
          <p:nvPr/>
        </p:nvSpPr>
        <p:spPr>
          <a:xfrm>
            <a:off x="0" y="0"/>
            <a:ext cx="9144000" cy="3267075"/>
          </a:xfrm>
          <a:prstGeom prst="rect">
            <a:avLst/>
          </a:prstGeom>
          <a:solidFill>
            <a:srgbClr val="F79646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013"/>
          </a:p>
        </p:txBody>
      </p:sp>
      <p:grpSp>
        <p:nvGrpSpPr>
          <p:cNvPr id="4" name="组合 8"/>
          <p:cNvGrpSpPr>
            <a:grpSpLocks/>
          </p:cNvGrpSpPr>
          <p:nvPr/>
        </p:nvGrpSpPr>
        <p:grpSpPr bwMode="auto">
          <a:xfrm>
            <a:off x="3652838" y="2046288"/>
            <a:ext cx="1838325" cy="2447925"/>
            <a:chOff x="6897738" y="2060848"/>
            <a:chExt cx="2448272" cy="2448272"/>
          </a:xfrm>
        </p:grpSpPr>
        <p:sp>
          <p:nvSpPr>
            <p:cNvPr id="5" name="空心弧 4"/>
            <p:cNvSpPr/>
            <p:nvPr/>
          </p:nvSpPr>
          <p:spPr>
            <a:xfrm>
              <a:off x="6897738" y="2060848"/>
              <a:ext cx="2448272" cy="2448272"/>
            </a:xfrm>
            <a:prstGeom prst="blockArc">
              <a:avLst>
                <a:gd name="adj1" fmla="val 13344530"/>
                <a:gd name="adj2" fmla="val 8861204"/>
                <a:gd name="adj3" fmla="val 12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" name="空心弧 5"/>
            <p:cNvSpPr/>
            <p:nvPr/>
          </p:nvSpPr>
          <p:spPr>
            <a:xfrm rot="15949199">
              <a:off x="6897738" y="2060848"/>
              <a:ext cx="2448272" cy="2448272"/>
            </a:xfrm>
            <a:prstGeom prst="blockArc">
              <a:avLst>
                <a:gd name="adj1" fmla="val 13344530"/>
                <a:gd name="adj2" fmla="val 7902189"/>
                <a:gd name="adj3" fmla="val 12088"/>
              </a:avLst>
            </a:prstGeom>
            <a:solidFill>
              <a:schemeClr val="bg1">
                <a:alpha val="3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7" name="TextBox 11"/>
          <p:cNvSpPr txBox="1"/>
          <p:nvPr/>
        </p:nvSpPr>
        <p:spPr>
          <a:xfrm>
            <a:off x="4046538" y="2628900"/>
            <a:ext cx="1019175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801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Part</a:t>
            </a:r>
            <a:endParaRPr lang="zh-CN" altLang="en-US" sz="1801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8" name="Picture 6" descr="fudan_red"/>
          <p:cNvPicPr>
            <a:picLocks noChangeAspect="1" noChangeArrowheads="1"/>
          </p:cNvPicPr>
          <p:nvPr/>
        </p:nvPicPr>
        <p:blipFill>
          <a:blip r:embed="rId3">
            <a:lum contrast="-8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1625" y="260350"/>
            <a:ext cx="102711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3796222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292225" y="0"/>
            <a:ext cx="1276350" cy="836613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576" b="1" dirty="0">
                <a:latin typeface="微软雅黑" pitchFamily="34" charset="-122"/>
                <a:ea typeface="微软雅黑" pitchFamily="34" charset="-122"/>
              </a:rPr>
              <a:t>Part 2</a:t>
            </a:r>
            <a:endParaRPr lang="zh-CN" altLang="en-US" sz="1576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4288" y="26988"/>
            <a:ext cx="1277937" cy="54927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126" dirty="0">
                <a:latin typeface="微软雅黑" pitchFamily="34" charset="-122"/>
                <a:ea typeface="微软雅黑" pitchFamily="34" charset="-122"/>
              </a:rPr>
              <a:t>Part 1</a:t>
            </a:r>
            <a:endParaRPr lang="zh-CN" altLang="en-US" sz="1126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582863" y="0"/>
            <a:ext cx="1276350" cy="54927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126" dirty="0">
                <a:latin typeface="微软雅黑" pitchFamily="34" charset="-122"/>
                <a:ea typeface="微软雅黑" pitchFamily="34" charset="-122"/>
              </a:rPr>
              <a:t>Part 3</a:t>
            </a:r>
            <a:endParaRPr lang="zh-CN" altLang="en-US" sz="1126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873500" y="0"/>
            <a:ext cx="1276350" cy="54927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126" dirty="0">
                <a:latin typeface="微软雅黑" pitchFamily="34" charset="-122"/>
                <a:ea typeface="微软雅黑" pitchFamily="34" charset="-122"/>
              </a:rPr>
              <a:t>Part 4</a:t>
            </a:r>
            <a:endParaRPr lang="zh-CN" altLang="en-US" sz="1126" dirty="0"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5329238" y="533400"/>
            <a:ext cx="3749675" cy="0"/>
          </a:xfrm>
          <a:prstGeom prst="line">
            <a:avLst/>
          </a:prstGeom>
          <a:ln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7" name="直接连接符 15"/>
          <p:cNvSpPr>
            <a:spLocks noChangeShapeType="1"/>
          </p:cNvSpPr>
          <p:nvPr/>
        </p:nvSpPr>
        <p:spPr bwMode="auto">
          <a:xfrm>
            <a:off x="8840788" y="-26988"/>
            <a:ext cx="0" cy="6858001"/>
          </a:xfrm>
          <a:prstGeom prst="line">
            <a:avLst/>
          </a:prstGeom>
          <a:noFill/>
          <a:ln w="38100">
            <a:solidFill>
              <a:srgbClr val="F6D3AA">
                <a:alpha val="85881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" name="直接连接符 6"/>
          <p:cNvSpPr>
            <a:spLocks noChangeShapeType="1"/>
          </p:cNvSpPr>
          <p:nvPr/>
        </p:nvSpPr>
        <p:spPr bwMode="auto">
          <a:xfrm>
            <a:off x="-20638" y="26988"/>
            <a:ext cx="0" cy="6858000"/>
          </a:xfrm>
          <a:prstGeom prst="line">
            <a:avLst/>
          </a:prstGeom>
          <a:noFill/>
          <a:ln w="57150" cmpd="thickThin">
            <a:solidFill>
              <a:srgbClr val="F6D3A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" name="直接连接符 8"/>
          <p:cNvSpPr>
            <a:spLocks noChangeShapeType="1"/>
          </p:cNvSpPr>
          <p:nvPr/>
        </p:nvSpPr>
        <p:spPr bwMode="auto">
          <a:xfrm>
            <a:off x="9012238" y="-26988"/>
            <a:ext cx="0" cy="6858001"/>
          </a:xfrm>
          <a:prstGeom prst="line">
            <a:avLst/>
          </a:prstGeom>
          <a:ln>
            <a:headEnd/>
            <a:tailEnd/>
          </a:ln>
          <a:ex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zh-CN" altLang="en-US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8724900" y="-26988"/>
            <a:ext cx="228600" cy="6858001"/>
          </a:xfrm>
          <a:prstGeom prst="rect">
            <a:avLst/>
          </a:prstGeom>
          <a:solidFill>
            <a:srgbClr val="F6D3AA">
              <a:alpha val="87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lang="en-US" smtClean="0">
              <a:solidFill>
                <a:srgbClr val="FFFFFF"/>
              </a:solidFill>
              <a:latin typeface="Book Antiqua" panose="02040602050305030304" pitchFamily="18" charset="0"/>
            </a:endParaRPr>
          </a:p>
        </p:txBody>
      </p:sp>
      <p:sp>
        <p:nvSpPr>
          <p:cNvPr id="11" name="直接连接符 10"/>
          <p:cNvSpPr>
            <a:spLocks noChangeShapeType="1"/>
          </p:cNvSpPr>
          <p:nvPr/>
        </p:nvSpPr>
        <p:spPr bwMode="auto">
          <a:xfrm>
            <a:off x="8894763" y="-26988"/>
            <a:ext cx="0" cy="6858001"/>
          </a:xfrm>
          <a:prstGeom prst="line">
            <a:avLst/>
          </a:prstGeom>
          <a:ln>
            <a:headEnd/>
            <a:tailEnd/>
          </a:ln>
          <a:extLst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zh-CN" altLang="en-US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2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13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1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FE3142C-4FC9-4118-BD6C-7C10FACEBE2F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2462146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pic17.nipic.com/20110914/7807978_105643065000_2.jpg"/>
          <p:cNvPicPr>
            <a:picLocks noChangeAspect="1" noChangeArrowheads="1"/>
          </p:cNvPicPr>
          <p:nvPr/>
        </p:nvPicPr>
        <p:blipFill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/>
          </a:blip>
          <a:srcRect t="47291" b="8126"/>
          <a:stretch/>
        </p:blipFill>
        <p:spPr bwMode="auto">
          <a:xfrm>
            <a:off x="0" y="3267580"/>
            <a:ext cx="9128272" cy="3617804"/>
          </a:xfrm>
          <a:prstGeom prst="rect">
            <a:avLst/>
          </a:prstGeom>
          <a:noFill/>
          <a:extLst/>
        </p:spPr>
      </p:pic>
      <p:sp>
        <p:nvSpPr>
          <p:cNvPr id="3" name="矩形 2"/>
          <p:cNvSpPr/>
          <p:nvPr/>
        </p:nvSpPr>
        <p:spPr>
          <a:xfrm>
            <a:off x="0" y="0"/>
            <a:ext cx="9144000" cy="3267075"/>
          </a:xfrm>
          <a:prstGeom prst="rect">
            <a:avLst/>
          </a:prstGeom>
          <a:solidFill>
            <a:srgbClr val="F79646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013"/>
          </a:p>
        </p:txBody>
      </p:sp>
      <p:grpSp>
        <p:nvGrpSpPr>
          <p:cNvPr id="4" name="组合 8"/>
          <p:cNvGrpSpPr>
            <a:grpSpLocks/>
          </p:cNvGrpSpPr>
          <p:nvPr/>
        </p:nvGrpSpPr>
        <p:grpSpPr bwMode="auto">
          <a:xfrm>
            <a:off x="3652838" y="2046288"/>
            <a:ext cx="1838325" cy="2447925"/>
            <a:chOff x="6897738" y="2060848"/>
            <a:chExt cx="2448272" cy="2448272"/>
          </a:xfrm>
        </p:grpSpPr>
        <p:sp>
          <p:nvSpPr>
            <p:cNvPr id="5" name="空心弧 4"/>
            <p:cNvSpPr/>
            <p:nvPr/>
          </p:nvSpPr>
          <p:spPr>
            <a:xfrm>
              <a:off x="6897738" y="2060848"/>
              <a:ext cx="2448272" cy="2448272"/>
            </a:xfrm>
            <a:prstGeom prst="blockArc">
              <a:avLst>
                <a:gd name="adj1" fmla="val 13344530"/>
                <a:gd name="adj2" fmla="val 8861204"/>
                <a:gd name="adj3" fmla="val 12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" name="空心弧 5"/>
            <p:cNvSpPr/>
            <p:nvPr/>
          </p:nvSpPr>
          <p:spPr>
            <a:xfrm rot="15949199">
              <a:off x="6897738" y="2060848"/>
              <a:ext cx="2448272" cy="2448272"/>
            </a:xfrm>
            <a:prstGeom prst="blockArc">
              <a:avLst>
                <a:gd name="adj1" fmla="val 13344530"/>
                <a:gd name="adj2" fmla="val 7902189"/>
                <a:gd name="adj3" fmla="val 12088"/>
              </a:avLst>
            </a:prstGeom>
            <a:solidFill>
              <a:schemeClr val="bg1">
                <a:alpha val="3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7" name="TextBox 11"/>
          <p:cNvSpPr txBox="1"/>
          <p:nvPr/>
        </p:nvSpPr>
        <p:spPr>
          <a:xfrm>
            <a:off x="4046538" y="2628900"/>
            <a:ext cx="1019175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801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Part</a:t>
            </a:r>
            <a:endParaRPr lang="zh-CN" altLang="en-US" sz="1801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8" name="Picture 6" descr="fudan_red"/>
          <p:cNvPicPr>
            <a:picLocks noChangeAspect="1" noChangeArrowheads="1"/>
          </p:cNvPicPr>
          <p:nvPr/>
        </p:nvPicPr>
        <p:blipFill>
          <a:blip r:embed="rId3">
            <a:lum contrast="-8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1625" y="260350"/>
            <a:ext cx="102711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4465157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582863" y="-26988"/>
            <a:ext cx="1276350" cy="836613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576" b="1" dirty="0">
                <a:latin typeface="微软雅黑" pitchFamily="34" charset="-122"/>
                <a:ea typeface="微软雅黑" pitchFamily="34" charset="-122"/>
              </a:rPr>
              <a:t>Part 3</a:t>
            </a:r>
            <a:endParaRPr lang="zh-CN" altLang="en-US" sz="1576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290638" y="0"/>
            <a:ext cx="1277937" cy="54927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126" dirty="0">
                <a:latin typeface="微软雅黑" pitchFamily="34" charset="-122"/>
                <a:ea typeface="微软雅黑" pitchFamily="34" charset="-122"/>
              </a:rPr>
              <a:t>Part 2</a:t>
            </a:r>
            <a:endParaRPr lang="zh-CN" altLang="en-US" sz="1126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2700" y="-15875"/>
            <a:ext cx="1276350" cy="54927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126" dirty="0">
                <a:latin typeface="微软雅黑" pitchFamily="34" charset="-122"/>
                <a:ea typeface="微软雅黑" pitchFamily="34" charset="-122"/>
              </a:rPr>
              <a:t>Part 1</a:t>
            </a:r>
            <a:endParaRPr lang="zh-CN" altLang="en-US" sz="1126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873500" y="0"/>
            <a:ext cx="1276350" cy="54927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126" dirty="0">
                <a:latin typeface="微软雅黑" pitchFamily="34" charset="-122"/>
                <a:ea typeface="微软雅黑" pitchFamily="34" charset="-122"/>
              </a:rPr>
              <a:t>Part 4</a:t>
            </a:r>
            <a:endParaRPr lang="zh-CN" altLang="en-US" sz="1126" dirty="0"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5329238" y="533400"/>
            <a:ext cx="3749675" cy="0"/>
          </a:xfrm>
          <a:prstGeom prst="line">
            <a:avLst/>
          </a:prstGeom>
          <a:ln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7" name="直接连接符 15"/>
          <p:cNvSpPr>
            <a:spLocks noChangeShapeType="1"/>
          </p:cNvSpPr>
          <p:nvPr/>
        </p:nvSpPr>
        <p:spPr bwMode="auto">
          <a:xfrm>
            <a:off x="8840788" y="-26988"/>
            <a:ext cx="0" cy="6858001"/>
          </a:xfrm>
          <a:prstGeom prst="line">
            <a:avLst/>
          </a:prstGeom>
          <a:noFill/>
          <a:ln w="38100">
            <a:solidFill>
              <a:srgbClr val="F6D3AA">
                <a:alpha val="85881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" name="直接连接符 6"/>
          <p:cNvSpPr>
            <a:spLocks noChangeShapeType="1"/>
          </p:cNvSpPr>
          <p:nvPr/>
        </p:nvSpPr>
        <p:spPr bwMode="auto">
          <a:xfrm>
            <a:off x="-20638" y="26988"/>
            <a:ext cx="0" cy="6858000"/>
          </a:xfrm>
          <a:prstGeom prst="line">
            <a:avLst/>
          </a:prstGeom>
          <a:noFill/>
          <a:ln w="57150" cmpd="thickThin">
            <a:solidFill>
              <a:srgbClr val="F6D3A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" name="直接连接符 8"/>
          <p:cNvSpPr>
            <a:spLocks noChangeShapeType="1"/>
          </p:cNvSpPr>
          <p:nvPr/>
        </p:nvSpPr>
        <p:spPr bwMode="auto">
          <a:xfrm>
            <a:off x="9012238" y="-26988"/>
            <a:ext cx="0" cy="6858001"/>
          </a:xfrm>
          <a:prstGeom prst="line">
            <a:avLst/>
          </a:prstGeom>
          <a:ln>
            <a:headEnd/>
            <a:tailEnd/>
          </a:ln>
          <a:ex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zh-CN" altLang="en-US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8724900" y="-26988"/>
            <a:ext cx="228600" cy="6858001"/>
          </a:xfrm>
          <a:prstGeom prst="rect">
            <a:avLst/>
          </a:prstGeom>
          <a:solidFill>
            <a:srgbClr val="F6D3AA">
              <a:alpha val="87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lang="en-US" smtClean="0">
              <a:solidFill>
                <a:srgbClr val="FFFFFF"/>
              </a:solidFill>
              <a:latin typeface="Book Antiqua" panose="02040602050305030304" pitchFamily="18" charset="0"/>
            </a:endParaRPr>
          </a:p>
        </p:txBody>
      </p:sp>
      <p:sp>
        <p:nvSpPr>
          <p:cNvPr id="11" name="直接连接符 10"/>
          <p:cNvSpPr>
            <a:spLocks noChangeShapeType="1"/>
          </p:cNvSpPr>
          <p:nvPr/>
        </p:nvSpPr>
        <p:spPr bwMode="auto">
          <a:xfrm>
            <a:off x="8894763" y="-26988"/>
            <a:ext cx="0" cy="6858001"/>
          </a:xfrm>
          <a:prstGeom prst="line">
            <a:avLst/>
          </a:prstGeom>
          <a:ln>
            <a:headEnd/>
            <a:tailEnd/>
          </a:ln>
          <a:extLst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zh-CN" altLang="en-US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2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13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1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1BCC07D-3F66-42FE-A71B-AAAF5FFB08FC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1869505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pic17.nipic.com/20110914/7807978_105643065000_2.jpg"/>
          <p:cNvPicPr>
            <a:picLocks noChangeAspect="1" noChangeArrowheads="1"/>
          </p:cNvPicPr>
          <p:nvPr/>
        </p:nvPicPr>
        <p:blipFill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/>
          </a:blip>
          <a:srcRect t="47291" b="8126"/>
          <a:stretch/>
        </p:blipFill>
        <p:spPr bwMode="auto">
          <a:xfrm>
            <a:off x="0" y="3267580"/>
            <a:ext cx="9128272" cy="3617804"/>
          </a:xfrm>
          <a:prstGeom prst="rect">
            <a:avLst/>
          </a:prstGeom>
          <a:noFill/>
          <a:extLst/>
        </p:spPr>
      </p:pic>
      <p:sp>
        <p:nvSpPr>
          <p:cNvPr id="3" name="矩形 2"/>
          <p:cNvSpPr/>
          <p:nvPr/>
        </p:nvSpPr>
        <p:spPr>
          <a:xfrm>
            <a:off x="0" y="0"/>
            <a:ext cx="9144000" cy="3267075"/>
          </a:xfrm>
          <a:prstGeom prst="rect">
            <a:avLst/>
          </a:prstGeom>
          <a:solidFill>
            <a:srgbClr val="F79646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013"/>
          </a:p>
        </p:txBody>
      </p:sp>
      <p:grpSp>
        <p:nvGrpSpPr>
          <p:cNvPr id="4" name="组合 8"/>
          <p:cNvGrpSpPr>
            <a:grpSpLocks/>
          </p:cNvGrpSpPr>
          <p:nvPr/>
        </p:nvGrpSpPr>
        <p:grpSpPr bwMode="auto">
          <a:xfrm>
            <a:off x="3652838" y="2046288"/>
            <a:ext cx="1838325" cy="2447925"/>
            <a:chOff x="6897738" y="2060848"/>
            <a:chExt cx="2448272" cy="2448272"/>
          </a:xfrm>
        </p:grpSpPr>
        <p:sp>
          <p:nvSpPr>
            <p:cNvPr id="5" name="空心弧 4"/>
            <p:cNvSpPr/>
            <p:nvPr/>
          </p:nvSpPr>
          <p:spPr>
            <a:xfrm>
              <a:off x="6897738" y="2060848"/>
              <a:ext cx="2448272" cy="2448272"/>
            </a:xfrm>
            <a:prstGeom prst="blockArc">
              <a:avLst>
                <a:gd name="adj1" fmla="val 13344530"/>
                <a:gd name="adj2" fmla="val 8861204"/>
                <a:gd name="adj3" fmla="val 12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" name="空心弧 5"/>
            <p:cNvSpPr/>
            <p:nvPr/>
          </p:nvSpPr>
          <p:spPr>
            <a:xfrm rot="15949199">
              <a:off x="6897738" y="2060848"/>
              <a:ext cx="2448272" cy="2448272"/>
            </a:xfrm>
            <a:prstGeom prst="blockArc">
              <a:avLst>
                <a:gd name="adj1" fmla="val 13344530"/>
                <a:gd name="adj2" fmla="val 7902189"/>
                <a:gd name="adj3" fmla="val 12088"/>
              </a:avLst>
            </a:prstGeom>
            <a:solidFill>
              <a:schemeClr val="bg1">
                <a:alpha val="3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7" name="TextBox 11"/>
          <p:cNvSpPr txBox="1"/>
          <p:nvPr/>
        </p:nvSpPr>
        <p:spPr>
          <a:xfrm>
            <a:off x="4046538" y="2628900"/>
            <a:ext cx="1019175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801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Part</a:t>
            </a:r>
            <a:endParaRPr lang="zh-CN" altLang="en-US" sz="1801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8" name="Picture 6" descr="fudan_red"/>
          <p:cNvPicPr>
            <a:picLocks noChangeAspect="1" noChangeArrowheads="1"/>
          </p:cNvPicPr>
          <p:nvPr/>
        </p:nvPicPr>
        <p:blipFill>
          <a:blip r:embed="rId3">
            <a:lum contrast="-8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1625" y="260350"/>
            <a:ext cx="102711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27595988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889375" y="0"/>
            <a:ext cx="1276350" cy="836613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576" b="1" dirty="0">
                <a:latin typeface="微软雅黑" pitchFamily="34" charset="-122"/>
                <a:ea typeface="微软雅黑" pitchFamily="34" charset="-122"/>
              </a:rPr>
              <a:t>Part 4</a:t>
            </a:r>
            <a:endParaRPr lang="zh-CN" altLang="en-US" sz="1576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290638" y="0"/>
            <a:ext cx="1277937" cy="54927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126" dirty="0">
                <a:latin typeface="微软雅黑" pitchFamily="34" charset="-122"/>
                <a:ea typeface="微软雅黑" pitchFamily="34" charset="-122"/>
              </a:rPr>
              <a:t>Part 2</a:t>
            </a:r>
            <a:endParaRPr lang="zh-CN" altLang="en-US" sz="1126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582863" y="0"/>
            <a:ext cx="1276350" cy="54927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126" dirty="0">
                <a:latin typeface="微软雅黑" pitchFamily="34" charset="-122"/>
                <a:ea typeface="微软雅黑" pitchFamily="34" charset="-122"/>
              </a:rPr>
              <a:t>Part 3</a:t>
            </a:r>
            <a:endParaRPr lang="zh-CN" altLang="en-US" sz="1126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0"/>
            <a:ext cx="1276350" cy="54927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126" dirty="0">
                <a:latin typeface="微软雅黑" pitchFamily="34" charset="-122"/>
                <a:ea typeface="微软雅黑" pitchFamily="34" charset="-122"/>
              </a:rPr>
              <a:t>Part 1</a:t>
            </a:r>
            <a:endParaRPr lang="zh-CN" altLang="en-US" sz="1126" dirty="0"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5329238" y="533400"/>
            <a:ext cx="3749675" cy="0"/>
          </a:xfrm>
          <a:prstGeom prst="line">
            <a:avLst/>
          </a:prstGeom>
          <a:ln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7" name="直接连接符 15"/>
          <p:cNvSpPr>
            <a:spLocks noChangeShapeType="1"/>
          </p:cNvSpPr>
          <p:nvPr/>
        </p:nvSpPr>
        <p:spPr bwMode="auto">
          <a:xfrm>
            <a:off x="8840788" y="-26988"/>
            <a:ext cx="0" cy="6858001"/>
          </a:xfrm>
          <a:prstGeom prst="line">
            <a:avLst/>
          </a:prstGeom>
          <a:noFill/>
          <a:ln w="38100">
            <a:solidFill>
              <a:srgbClr val="F6D3AA">
                <a:alpha val="85881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" name="直接连接符 6"/>
          <p:cNvSpPr>
            <a:spLocks noChangeShapeType="1"/>
          </p:cNvSpPr>
          <p:nvPr/>
        </p:nvSpPr>
        <p:spPr bwMode="auto">
          <a:xfrm>
            <a:off x="-20638" y="26988"/>
            <a:ext cx="0" cy="6858000"/>
          </a:xfrm>
          <a:prstGeom prst="line">
            <a:avLst/>
          </a:prstGeom>
          <a:noFill/>
          <a:ln w="57150" cmpd="thickThin">
            <a:solidFill>
              <a:srgbClr val="F6D3A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" name="直接连接符 8"/>
          <p:cNvSpPr>
            <a:spLocks noChangeShapeType="1"/>
          </p:cNvSpPr>
          <p:nvPr/>
        </p:nvSpPr>
        <p:spPr bwMode="auto">
          <a:xfrm>
            <a:off x="9012238" y="-26988"/>
            <a:ext cx="0" cy="6858001"/>
          </a:xfrm>
          <a:prstGeom prst="line">
            <a:avLst/>
          </a:prstGeom>
          <a:ln>
            <a:headEnd/>
            <a:tailEnd/>
          </a:ln>
          <a:ex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zh-CN" altLang="en-US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8724900" y="-26988"/>
            <a:ext cx="228600" cy="6858001"/>
          </a:xfrm>
          <a:prstGeom prst="rect">
            <a:avLst/>
          </a:prstGeom>
          <a:solidFill>
            <a:srgbClr val="F6D3AA">
              <a:alpha val="87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lang="en-US" smtClean="0">
              <a:solidFill>
                <a:srgbClr val="FFFFFF"/>
              </a:solidFill>
              <a:latin typeface="Book Antiqua" panose="02040602050305030304" pitchFamily="18" charset="0"/>
            </a:endParaRPr>
          </a:p>
        </p:txBody>
      </p:sp>
      <p:sp>
        <p:nvSpPr>
          <p:cNvPr id="11" name="直接连接符 10"/>
          <p:cNvSpPr>
            <a:spLocks noChangeShapeType="1"/>
          </p:cNvSpPr>
          <p:nvPr/>
        </p:nvSpPr>
        <p:spPr bwMode="auto">
          <a:xfrm>
            <a:off x="8894763" y="-26988"/>
            <a:ext cx="0" cy="6858001"/>
          </a:xfrm>
          <a:prstGeom prst="line">
            <a:avLst/>
          </a:prstGeom>
          <a:ln>
            <a:headEnd/>
            <a:tailEnd/>
          </a:ln>
          <a:extLst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zh-CN" altLang="en-US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2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13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1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23B5BD6-AB1C-4C13-8BFD-463AF32C459A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42891079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61068A-7C15-442B-9B5F-7281D5E3DE42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21746052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srgbClr val="5A6378"/>
                </a:solidFill>
              </a:rPr>
              <a:pPr/>
              <a:t>2014/8/18</a:t>
            </a:fld>
            <a:endParaRPr lang="zh-CN" altLang="en-US">
              <a:solidFill>
                <a:srgbClr val="5A6378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5A6378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57892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 rot="5400000">
            <a:off x="7764464" y="1174750"/>
            <a:ext cx="2286000" cy="381000"/>
          </a:xfrm>
          <a:prstGeom prst="rect">
            <a:avLst/>
          </a:prstGeom>
        </p:spPr>
        <p:txBody>
          <a:bodyPr/>
          <a:lstStyle/>
          <a:p>
            <a:pPr eaLnBrk="1" hangingPunct="1"/>
            <a:fld id="{530820CF-B880-4189-942D-D702A7CBA730}" type="datetimeFigureOut">
              <a:rPr lang="zh-CN" altLang="en-US" smtClean="0">
                <a:solidFill>
                  <a:prstClr val="black"/>
                </a:solidFill>
              </a:rPr>
              <a:pPr eaLnBrk="1" hangingPunct="1"/>
              <a:t>2014/8/18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 rot="5400000">
            <a:off x="7077076" y="4181478"/>
            <a:ext cx="3657600" cy="384175"/>
          </a:xfrm>
          <a:prstGeom prst="rect">
            <a:avLst/>
          </a:prstGeom>
        </p:spPr>
        <p:txBody>
          <a:bodyPr/>
          <a:lstStyle/>
          <a:p>
            <a:pPr eaLnBrk="1" hangingPunct="1"/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31663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pic17.nipic.com/20110914/7807978_105643065000_2.jpg"/>
          <p:cNvPicPr>
            <a:picLocks noChangeAspect="1" noChangeArrowheads="1"/>
          </p:cNvPicPr>
          <p:nvPr userDrawn="1"/>
        </p:nvPicPr>
        <p:blipFill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/>
          </a:blip>
          <a:srcRect t="47291" b="8126"/>
          <a:stretch/>
        </p:blipFill>
        <p:spPr bwMode="auto">
          <a:xfrm>
            <a:off x="0" y="3267580"/>
            <a:ext cx="9128272" cy="3617804"/>
          </a:xfrm>
          <a:prstGeom prst="rect">
            <a:avLst/>
          </a:prstGeom>
          <a:noFill/>
          <a:extLst/>
        </p:spPr>
      </p:pic>
      <p:sp>
        <p:nvSpPr>
          <p:cNvPr id="5" name="矩形 4"/>
          <p:cNvSpPr/>
          <p:nvPr userDrawn="1"/>
        </p:nvSpPr>
        <p:spPr>
          <a:xfrm>
            <a:off x="0" y="3"/>
            <a:ext cx="9144000" cy="3267075"/>
          </a:xfrm>
          <a:prstGeom prst="rect">
            <a:avLst/>
          </a:prstGeom>
          <a:solidFill>
            <a:srgbClr val="F79646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013">
              <a:solidFill>
                <a:prstClr val="white"/>
              </a:solidFill>
            </a:endParaRPr>
          </a:p>
        </p:txBody>
      </p:sp>
      <p:grpSp>
        <p:nvGrpSpPr>
          <p:cNvPr id="6" name="组合 8"/>
          <p:cNvGrpSpPr>
            <a:grpSpLocks/>
          </p:cNvGrpSpPr>
          <p:nvPr userDrawn="1"/>
        </p:nvGrpSpPr>
        <p:grpSpPr bwMode="auto">
          <a:xfrm>
            <a:off x="3653075" y="2283766"/>
            <a:ext cx="1837852" cy="1865314"/>
            <a:chOff x="6897738" y="2060848"/>
            <a:chExt cx="2448272" cy="2448272"/>
          </a:xfrm>
        </p:grpSpPr>
        <p:sp>
          <p:nvSpPr>
            <p:cNvPr id="7" name="空心弧 6"/>
            <p:cNvSpPr/>
            <p:nvPr/>
          </p:nvSpPr>
          <p:spPr>
            <a:xfrm>
              <a:off x="6897738" y="2060848"/>
              <a:ext cx="2448272" cy="2448272"/>
            </a:xfrm>
            <a:prstGeom prst="blockArc">
              <a:avLst>
                <a:gd name="adj1" fmla="val 13344530"/>
                <a:gd name="adj2" fmla="val 8861204"/>
                <a:gd name="adj3" fmla="val 12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" name="空心弧 7"/>
            <p:cNvSpPr/>
            <p:nvPr/>
          </p:nvSpPr>
          <p:spPr>
            <a:xfrm rot="15949199">
              <a:off x="6897738" y="2060849"/>
              <a:ext cx="2448272" cy="2448272"/>
            </a:xfrm>
            <a:prstGeom prst="blockArc">
              <a:avLst>
                <a:gd name="adj1" fmla="val 13344530"/>
                <a:gd name="adj2" fmla="val 7902189"/>
                <a:gd name="adj3" fmla="val 12088"/>
              </a:avLst>
            </a:prstGeom>
            <a:solidFill>
              <a:schemeClr val="bg1">
                <a:alpha val="3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9" name="TextBox 11"/>
          <p:cNvSpPr txBox="1"/>
          <p:nvPr userDrawn="1"/>
        </p:nvSpPr>
        <p:spPr>
          <a:xfrm>
            <a:off x="4027211" y="2794842"/>
            <a:ext cx="1018383" cy="6465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801" b="1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Part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801" b="1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1</a:t>
            </a:r>
            <a:endParaRPr lang="zh-CN" altLang="en-US" sz="1801" b="1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1" hangingPunct="1">
              <a:defRPr/>
            </a:pPr>
            <a:fld id="{253623F3-1890-47F5-BE4A-931DD64FE4E6}" type="datetimeFigureOut">
              <a:rPr lang="zh-CN" altLang="en-US">
                <a:solidFill>
                  <a:prstClr val="black"/>
                </a:solidFill>
              </a:rPr>
              <a:pPr eaLnBrk="1" hangingPunct="1">
                <a:defRPr/>
              </a:pPr>
              <a:t>2014/8/18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2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1" hangingPunct="1">
              <a:defRPr/>
            </a:pPr>
            <a:endParaRPr lang="zh-CN" altLang="en-US" dirty="0">
              <a:solidFill>
                <a:prstClr val="black"/>
              </a:solidFill>
            </a:endParaRPr>
          </a:p>
        </p:txBody>
      </p:sp>
      <p:pic>
        <p:nvPicPr>
          <p:cNvPr id="15" name="Picture 6" descr="fudan_red"/>
          <p:cNvPicPr>
            <a:picLocks noChangeAspect="1" noChangeArrowheads="1"/>
          </p:cNvPicPr>
          <p:nvPr userDrawn="1"/>
        </p:nvPicPr>
        <p:blipFill>
          <a:blip r:embed="rId3">
            <a:lum contrast="-8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00" y="260648"/>
            <a:ext cx="775796" cy="7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5961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1" y="3"/>
            <a:ext cx="5150274" cy="533397"/>
            <a:chOff x="1" y="3"/>
            <a:chExt cx="5150274" cy="836613"/>
          </a:xfrm>
        </p:grpSpPr>
        <p:sp>
          <p:nvSpPr>
            <p:cNvPr id="4" name="矩形 3"/>
            <p:cNvSpPr/>
            <p:nvPr userDrawn="1"/>
          </p:nvSpPr>
          <p:spPr>
            <a:xfrm>
              <a:off x="1" y="3"/>
              <a:ext cx="1276849" cy="836613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576" b="1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Part 1</a:t>
              </a:r>
              <a:endParaRPr lang="zh-CN" altLang="en-US" sz="1576" b="1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" name="矩形 4"/>
            <p:cNvSpPr/>
            <p:nvPr userDrawn="1"/>
          </p:nvSpPr>
          <p:spPr>
            <a:xfrm>
              <a:off x="1291143" y="3"/>
              <a:ext cx="1276849" cy="549275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126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Part 2</a:t>
              </a:r>
              <a:endParaRPr lang="zh-CN" altLang="en-US" sz="1126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" name="矩形 5"/>
            <p:cNvSpPr/>
            <p:nvPr userDrawn="1"/>
          </p:nvSpPr>
          <p:spPr>
            <a:xfrm>
              <a:off x="2582284" y="3"/>
              <a:ext cx="1276849" cy="549275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126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Part 3</a:t>
              </a:r>
              <a:endParaRPr lang="zh-CN" altLang="en-US" sz="1126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" name="矩形 6"/>
            <p:cNvSpPr/>
            <p:nvPr userDrawn="1"/>
          </p:nvSpPr>
          <p:spPr>
            <a:xfrm>
              <a:off x="3873426" y="3"/>
              <a:ext cx="1276849" cy="549275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126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Part 4</a:t>
              </a:r>
              <a:endParaRPr lang="zh-CN" altLang="en-US" sz="1126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cxnSp>
        <p:nvCxnSpPr>
          <p:cNvPr id="11" name="直接连接符 10"/>
          <p:cNvCxnSpPr/>
          <p:nvPr userDrawn="1"/>
        </p:nvCxnSpPr>
        <p:spPr>
          <a:xfrm flipH="1">
            <a:off x="5328939" y="533400"/>
            <a:ext cx="3750743" cy="0"/>
          </a:xfrm>
          <a:prstGeom prst="line">
            <a:avLst/>
          </a:prstGeom>
          <a:ln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2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1" hangingPunct="1">
              <a:defRPr/>
            </a:pPr>
            <a:fld id="{D6ACCF68-5F52-4592-8AA5-17E520A92E96}" type="datetimeFigureOut">
              <a:rPr lang="zh-CN" altLang="en-US">
                <a:solidFill>
                  <a:prstClr val="black"/>
                </a:solidFill>
              </a:rPr>
              <a:pPr eaLnBrk="1" hangingPunct="1">
                <a:defRPr/>
              </a:pPr>
              <a:t>2014/8/18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3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1" hangingPunct="1">
              <a:defRPr/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5E2DB5-D087-4205-B280-AC0301FEB782}" type="slidenum">
              <a:rPr lang="zh-CN" altLang="en-US"/>
              <a:pPr/>
              <a:t>‹#›</a:t>
            </a:fld>
            <a:endParaRPr lang="en-US" altLang="zh-CN" dirty="0"/>
          </a:p>
        </p:txBody>
      </p:sp>
      <p:sp>
        <p:nvSpPr>
          <p:cNvPr id="25" name="直接连接符 15"/>
          <p:cNvSpPr>
            <a:spLocks noChangeShapeType="1"/>
          </p:cNvSpPr>
          <p:nvPr userDrawn="1"/>
        </p:nvSpPr>
        <p:spPr bwMode="auto">
          <a:xfrm>
            <a:off x="8840272" y="-27384"/>
            <a:ext cx="0" cy="6858000"/>
          </a:xfrm>
          <a:prstGeom prst="line">
            <a:avLst/>
          </a:prstGeom>
          <a:noFill/>
          <a:ln w="38100">
            <a:solidFill>
              <a:srgbClr val="F6D3AA">
                <a:alpha val="85881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mtClean="0">
              <a:solidFill>
                <a:srgbClr val="000000"/>
              </a:solidFill>
            </a:endParaRPr>
          </a:p>
        </p:txBody>
      </p:sp>
      <p:sp>
        <p:nvSpPr>
          <p:cNvPr id="26" name="直接连接符 6"/>
          <p:cNvSpPr>
            <a:spLocks noChangeShapeType="1"/>
          </p:cNvSpPr>
          <p:nvPr userDrawn="1"/>
        </p:nvSpPr>
        <p:spPr bwMode="auto">
          <a:xfrm>
            <a:off x="-20304" y="27384"/>
            <a:ext cx="0" cy="6858000"/>
          </a:xfrm>
          <a:prstGeom prst="line">
            <a:avLst/>
          </a:prstGeom>
          <a:noFill/>
          <a:ln w="57150" cmpd="thickThin">
            <a:solidFill>
              <a:srgbClr val="F6D3A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mtClean="0">
              <a:solidFill>
                <a:srgbClr val="000000"/>
              </a:solidFill>
            </a:endParaRPr>
          </a:p>
        </p:txBody>
      </p:sp>
      <p:sp>
        <p:nvSpPr>
          <p:cNvPr id="27" name="直接连接符 8"/>
          <p:cNvSpPr>
            <a:spLocks noChangeShapeType="1"/>
          </p:cNvSpPr>
          <p:nvPr userDrawn="1"/>
        </p:nvSpPr>
        <p:spPr bwMode="auto">
          <a:xfrm>
            <a:off x="9011789" y="-27384"/>
            <a:ext cx="0" cy="6858000"/>
          </a:xfrm>
          <a:prstGeom prst="line">
            <a:avLst/>
          </a:prstGeom>
          <a:ln>
            <a:headEnd/>
            <a:tailEnd/>
          </a:ln>
          <a:ex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/>
          <a:lstStyle/>
          <a:p>
            <a:endParaRPr lang="zh-CN" altLang="en-US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8" name="矩形 9"/>
          <p:cNvSpPr>
            <a:spLocks noChangeArrowheads="1"/>
          </p:cNvSpPr>
          <p:nvPr userDrawn="1"/>
        </p:nvSpPr>
        <p:spPr bwMode="auto">
          <a:xfrm>
            <a:off x="8724291" y="-27384"/>
            <a:ext cx="228689" cy="6858000"/>
          </a:xfrm>
          <a:prstGeom prst="rect">
            <a:avLst/>
          </a:prstGeom>
          <a:solidFill>
            <a:srgbClr val="F6D3AA">
              <a:alpha val="87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lang="en-US" dirty="0" smtClean="0">
              <a:solidFill>
                <a:srgbClr val="FFFFFF"/>
              </a:solidFill>
              <a:latin typeface="Book Antiqua" panose="02040602050305030304" pitchFamily="18" charset="0"/>
            </a:endParaRPr>
          </a:p>
        </p:txBody>
      </p:sp>
      <p:sp>
        <p:nvSpPr>
          <p:cNvPr id="29" name="直接连接符 10"/>
          <p:cNvSpPr>
            <a:spLocks noChangeShapeType="1"/>
          </p:cNvSpPr>
          <p:nvPr userDrawn="1"/>
        </p:nvSpPr>
        <p:spPr bwMode="auto">
          <a:xfrm>
            <a:off x="8894168" y="-27384"/>
            <a:ext cx="0" cy="6858000"/>
          </a:xfrm>
          <a:prstGeom prst="line">
            <a:avLst/>
          </a:prstGeom>
          <a:ln>
            <a:headEnd/>
            <a:tailEnd/>
          </a:ln>
          <a:extLst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/>
          <a:lstStyle/>
          <a:p>
            <a:endParaRPr lang="zh-CN" altLang="en-US" smtClean="0">
              <a:solidFill>
                <a:srgbClr val="00000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86695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pic17.nipic.com/20110914/7807978_105643065000_2.jpg"/>
          <p:cNvPicPr>
            <a:picLocks noChangeAspect="1" noChangeArrowheads="1"/>
          </p:cNvPicPr>
          <p:nvPr userDrawn="1"/>
        </p:nvPicPr>
        <p:blipFill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/>
          </a:blip>
          <a:srcRect t="47291" b="8126"/>
          <a:stretch/>
        </p:blipFill>
        <p:spPr bwMode="auto">
          <a:xfrm>
            <a:off x="0" y="3267580"/>
            <a:ext cx="9128272" cy="3617804"/>
          </a:xfrm>
          <a:prstGeom prst="rect">
            <a:avLst/>
          </a:prstGeom>
          <a:noFill/>
          <a:extLst/>
        </p:spPr>
      </p:pic>
      <p:sp>
        <p:nvSpPr>
          <p:cNvPr id="5" name="矩形 4"/>
          <p:cNvSpPr/>
          <p:nvPr userDrawn="1"/>
        </p:nvSpPr>
        <p:spPr>
          <a:xfrm>
            <a:off x="0" y="3"/>
            <a:ext cx="9144000" cy="3267075"/>
          </a:xfrm>
          <a:prstGeom prst="rect">
            <a:avLst/>
          </a:prstGeom>
          <a:solidFill>
            <a:srgbClr val="F79646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013">
              <a:solidFill>
                <a:prstClr val="white"/>
              </a:solidFill>
            </a:endParaRPr>
          </a:p>
        </p:txBody>
      </p:sp>
      <p:grpSp>
        <p:nvGrpSpPr>
          <p:cNvPr id="6" name="组合 8"/>
          <p:cNvGrpSpPr>
            <a:grpSpLocks/>
          </p:cNvGrpSpPr>
          <p:nvPr userDrawn="1"/>
        </p:nvGrpSpPr>
        <p:grpSpPr bwMode="auto">
          <a:xfrm>
            <a:off x="3653075" y="2283766"/>
            <a:ext cx="1837852" cy="1865314"/>
            <a:chOff x="6897738" y="2060848"/>
            <a:chExt cx="2448272" cy="2448272"/>
          </a:xfrm>
        </p:grpSpPr>
        <p:sp>
          <p:nvSpPr>
            <p:cNvPr id="7" name="空心弧 6"/>
            <p:cNvSpPr/>
            <p:nvPr/>
          </p:nvSpPr>
          <p:spPr>
            <a:xfrm>
              <a:off x="6897738" y="2060848"/>
              <a:ext cx="2448272" cy="2448272"/>
            </a:xfrm>
            <a:prstGeom prst="blockArc">
              <a:avLst>
                <a:gd name="adj1" fmla="val 13344530"/>
                <a:gd name="adj2" fmla="val 8861204"/>
                <a:gd name="adj3" fmla="val 12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" name="空心弧 7"/>
            <p:cNvSpPr/>
            <p:nvPr/>
          </p:nvSpPr>
          <p:spPr>
            <a:xfrm rot="15949199">
              <a:off x="6897738" y="2060849"/>
              <a:ext cx="2448272" cy="2448272"/>
            </a:xfrm>
            <a:prstGeom prst="blockArc">
              <a:avLst>
                <a:gd name="adj1" fmla="val 13344530"/>
                <a:gd name="adj2" fmla="val 7902189"/>
                <a:gd name="adj3" fmla="val 12088"/>
              </a:avLst>
            </a:prstGeom>
            <a:solidFill>
              <a:schemeClr val="bg1">
                <a:alpha val="3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9" name="TextBox 11"/>
          <p:cNvSpPr txBox="1"/>
          <p:nvPr userDrawn="1"/>
        </p:nvSpPr>
        <p:spPr>
          <a:xfrm>
            <a:off x="4027211" y="2794842"/>
            <a:ext cx="1018383" cy="6465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801" b="1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Part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801" b="1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2</a:t>
            </a:r>
            <a:endParaRPr lang="zh-CN" altLang="en-US" sz="1801" b="1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1" hangingPunct="1">
              <a:defRPr/>
            </a:pPr>
            <a:fld id="{253623F3-1890-47F5-BE4A-931DD64FE4E6}" type="datetimeFigureOut">
              <a:rPr lang="zh-CN" altLang="en-US">
                <a:solidFill>
                  <a:prstClr val="black"/>
                </a:solidFill>
              </a:rPr>
              <a:pPr eaLnBrk="1" hangingPunct="1">
                <a:defRPr/>
              </a:pPr>
              <a:t>2014/8/18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2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1" hangingPunct="1">
              <a:defRPr/>
            </a:pPr>
            <a:endParaRPr lang="zh-CN" altLang="en-US" dirty="0">
              <a:solidFill>
                <a:prstClr val="black"/>
              </a:solidFill>
            </a:endParaRPr>
          </a:p>
        </p:txBody>
      </p:sp>
      <p:pic>
        <p:nvPicPr>
          <p:cNvPr id="15" name="Picture 6" descr="fudan_red"/>
          <p:cNvPicPr>
            <a:picLocks noChangeAspect="1" noChangeArrowheads="1"/>
          </p:cNvPicPr>
          <p:nvPr userDrawn="1"/>
        </p:nvPicPr>
        <p:blipFill>
          <a:blip r:embed="rId3">
            <a:lum contrast="-8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00" y="260648"/>
            <a:ext cx="775796" cy="7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67690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14965" y="3"/>
            <a:ext cx="5135310" cy="533397"/>
            <a:chOff x="14965" y="3"/>
            <a:chExt cx="5135310" cy="836613"/>
          </a:xfrm>
        </p:grpSpPr>
        <p:sp>
          <p:nvSpPr>
            <p:cNvPr id="4" name="矩形 3"/>
            <p:cNvSpPr/>
            <p:nvPr userDrawn="1"/>
          </p:nvSpPr>
          <p:spPr>
            <a:xfrm>
              <a:off x="1291813" y="3"/>
              <a:ext cx="1276849" cy="836613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576" b="1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Part </a:t>
              </a:r>
              <a:r>
                <a:rPr lang="en-US" altLang="zh-CN" sz="1576" b="1" dirty="0" smtClean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2</a:t>
              </a:r>
              <a:endParaRPr lang="zh-CN" altLang="en-US" sz="1576" b="1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" name="矩形 4"/>
            <p:cNvSpPr/>
            <p:nvPr userDrawn="1"/>
          </p:nvSpPr>
          <p:spPr>
            <a:xfrm>
              <a:off x="14965" y="27387"/>
              <a:ext cx="1276849" cy="549275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126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Part </a:t>
              </a:r>
              <a:r>
                <a:rPr lang="en-US" altLang="zh-CN" sz="1126" dirty="0" smtClean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1</a:t>
              </a:r>
              <a:endParaRPr lang="zh-CN" altLang="en-US" sz="1126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" name="矩形 5"/>
            <p:cNvSpPr/>
            <p:nvPr userDrawn="1"/>
          </p:nvSpPr>
          <p:spPr>
            <a:xfrm>
              <a:off x="2582284" y="3"/>
              <a:ext cx="1276849" cy="549275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126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Part 3</a:t>
              </a:r>
              <a:endParaRPr lang="zh-CN" altLang="en-US" sz="1126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" name="矩形 6"/>
            <p:cNvSpPr/>
            <p:nvPr userDrawn="1"/>
          </p:nvSpPr>
          <p:spPr>
            <a:xfrm>
              <a:off x="3873426" y="3"/>
              <a:ext cx="1276849" cy="549275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126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Part 4</a:t>
              </a:r>
              <a:endParaRPr lang="zh-CN" altLang="en-US" sz="1126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cxnSp>
        <p:nvCxnSpPr>
          <p:cNvPr id="11" name="直接连接符 10"/>
          <p:cNvCxnSpPr/>
          <p:nvPr userDrawn="1"/>
        </p:nvCxnSpPr>
        <p:spPr>
          <a:xfrm flipH="1">
            <a:off x="5328939" y="533400"/>
            <a:ext cx="3750743" cy="0"/>
          </a:xfrm>
          <a:prstGeom prst="line">
            <a:avLst/>
          </a:prstGeom>
          <a:ln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2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1" hangingPunct="1">
              <a:defRPr/>
            </a:pPr>
            <a:fld id="{D6ACCF68-5F52-4592-8AA5-17E520A92E96}" type="datetimeFigureOut">
              <a:rPr lang="zh-CN" altLang="en-US">
                <a:solidFill>
                  <a:prstClr val="black"/>
                </a:solidFill>
              </a:rPr>
              <a:pPr eaLnBrk="1" hangingPunct="1">
                <a:defRPr/>
              </a:pPr>
              <a:t>2014/8/18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3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1" hangingPunct="1">
              <a:defRPr/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5E2DB5-D087-4205-B280-AC0301FEB782}" type="slidenum">
              <a:rPr lang="zh-CN" altLang="en-US"/>
              <a:pPr/>
              <a:t>‹#›</a:t>
            </a:fld>
            <a:endParaRPr lang="en-US" altLang="zh-CN" dirty="0"/>
          </a:p>
        </p:txBody>
      </p:sp>
      <p:sp>
        <p:nvSpPr>
          <p:cNvPr id="25" name="直接连接符 15"/>
          <p:cNvSpPr>
            <a:spLocks noChangeShapeType="1"/>
          </p:cNvSpPr>
          <p:nvPr userDrawn="1"/>
        </p:nvSpPr>
        <p:spPr bwMode="auto">
          <a:xfrm>
            <a:off x="8840272" y="-27384"/>
            <a:ext cx="0" cy="6858000"/>
          </a:xfrm>
          <a:prstGeom prst="line">
            <a:avLst/>
          </a:prstGeom>
          <a:noFill/>
          <a:ln w="38100">
            <a:solidFill>
              <a:srgbClr val="F6D3AA">
                <a:alpha val="85881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mtClean="0">
              <a:solidFill>
                <a:srgbClr val="000000"/>
              </a:solidFill>
            </a:endParaRPr>
          </a:p>
        </p:txBody>
      </p:sp>
      <p:sp>
        <p:nvSpPr>
          <p:cNvPr id="26" name="直接连接符 6"/>
          <p:cNvSpPr>
            <a:spLocks noChangeShapeType="1"/>
          </p:cNvSpPr>
          <p:nvPr userDrawn="1"/>
        </p:nvSpPr>
        <p:spPr bwMode="auto">
          <a:xfrm>
            <a:off x="-20304" y="27384"/>
            <a:ext cx="0" cy="6858000"/>
          </a:xfrm>
          <a:prstGeom prst="line">
            <a:avLst/>
          </a:prstGeom>
          <a:noFill/>
          <a:ln w="57150" cmpd="thickThin">
            <a:solidFill>
              <a:srgbClr val="F6D3A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mtClean="0">
              <a:solidFill>
                <a:srgbClr val="000000"/>
              </a:solidFill>
            </a:endParaRPr>
          </a:p>
        </p:txBody>
      </p:sp>
      <p:sp>
        <p:nvSpPr>
          <p:cNvPr id="27" name="直接连接符 8"/>
          <p:cNvSpPr>
            <a:spLocks noChangeShapeType="1"/>
          </p:cNvSpPr>
          <p:nvPr userDrawn="1"/>
        </p:nvSpPr>
        <p:spPr bwMode="auto">
          <a:xfrm>
            <a:off x="9011789" y="-27384"/>
            <a:ext cx="0" cy="6858000"/>
          </a:xfrm>
          <a:prstGeom prst="line">
            <a:avLst/>
          </a:prstGeom>
          <a:ln>
            <a:headEnd/>
            <a:tailEnd/>
          </a:ln>
          <a:ex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/>
          <a:lstStyle/>
          <a:p>
            <a:endParaRPr lang="zh-CN" altLang="en-US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8" name="矩形 9"/>
          <p:cNvSpPr>
            <a:spLocks noChangeArrowheads="1"/>
          </p:cNvSpPr>
          <p:nvPr userDrawn="1"/>
        </p:nvSpPr>
        <p:spPr bwMode="auto">
          <a:xfrm>
            <a:off x="8724291" y="-27384"/>
            <a:ext cx="228689" cy="6858000"/>
          </a:xfrm>
          <a:prstGeom prst="rect">
            <a:avLst/>
          </a:prstGeom>
          <a:solidFill>
            <a:srgbClr val="F6D3AA">
              <a:alpha val="87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lang="en-US" dirty="0" smtClean="0">
              <a:solidFill>
                <a:srgbClr val="FFFFFF"/>
              </a:solidFill>
              <a:latin typeface="Book Antiqua" panose="02040602050305030304" pitchFamily="18" charset="0"/>
            </a:endParaRPr>
          </a:p>
        </p:txBody>
      </p:sp>
      <p:sp>
        <p:nvSpPr>
          <p:cNvPr id="29" name="直接连接符 10"/>
          <p:cNvSpPr>
            <a:spLocks noChangeShapeType="1"/>
          </p:cNvSpPr>
          <p:nvPr userDrawn="1"/>
        </p:nvSpPr>
        <p:spPr bwMode="auto">
          <a:xfrm>
            <a:off x="8894168" y="-27384"/>
            <a:ext cx="0" cy="6858000"/>
          </a:xfrm>
          <a:prstGeom prst="line">
            <a:avLst/>
          </a:prstGeom>
          <a:ln>
            <a:headEnd/>
            <a:tailEnd/>
          </a:ln>
          <a:extLst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/>
          <a:lstStyle/>
          <a:p>
            <a:endParaRPr lang="zh-CN" altLang="en-US" smtClean="0">
              <a:solidFill>
                <a:srgbClr val="00000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3340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pic17.nipic.com/20110914/7807978_105643065000_2.jpg"/>
          <p:cNvPicPr>
            <a:picLocks noChangeAspect="1" noChangeArrowheads="1"/>
          </p:cNvPicPr>
          <p:nvPr userDrawn="1"/>
        </p:nvPicPr>
        <p:blipFill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/>
          </a:blip>
          <a:srcRect t="47291" b="8126"/>
          <a:stretch/>
        </p:blipFill>
        <p:spPr bwMode="auto">
          <a:xfrm>
            <a:off x="0" y="3267580"/>
            <a:ext cx="9128272" cy="3617804"/>
          </a:xfrm>
          <a:prstGeom prst="rect">
            <a:avLst/>
          </a:prstGeom>
          <a:noFill/>
          <a:extLst/>
        </p:spPr>
      </p:pic>
      <p:sp>
        <p:nvSpPr>
          <p:cNvPr id="5" name="矩形 4"/>
          <p:cNvSpPr/>
          <p:nvPr userDrawn="1"/>
        </p:nvSpPr>
        <p:spPr>
          <a:xfrm>
            <a:off x="0" y="3"/>
            <a:ext cx="9144000" cy="3267075"/>
          </a:xfrm>
          <a:prstGeom prst="rect">
            <a:avLst/>
          </a:prstGeom>
          <a:solidFill>
            <a:srgbClr val="F79646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013">
              <a:solidFill>
                <a:prstClr val="white"/>
              </a:solidFill>
            </a:endParaRPr>
          </a:p>
        </p:txBody>
      </p:sp>
      <p:grpSp>
        <p:nvGrpSpPr>
          <p:cNvPr id="6" name="组合 8"/>
          <p:cNvGrpSpPr>
            <a:grpSpLocks/>
          </p:cNvGrpSpPr>
          <p:nvPr userDrawn="1"/>
        </p:nvGrpSpPr>
        <p:grpSpPr bwMode="auto">
          <a:xfrm>
            <a:off x="3653075" y="2283766"/>
            <a:ext cx="1837852" cy="1865314"/>
            <a:chOff x="6897738" y="2060848"/>
            <a:chExt cx="2448272" cy="2448272"/>
          </a:xfrm>
        </p:grpSpPr>
        <p:sp>
          <p:nvSpPr>
            <p:cNvPr id="7" name="空心弧 6"/>
            <p:cNvSpPr/>
            <p:nvPr/>
          </p:nvSpPr>
          <p:spPr>
            <a:xfrm>
              <a:off x="6897738" y="2060848"/>
              <a:ext cx="2448272" cy="2448272"/>
            </a:xfrm>
            <a:prstGeom prst="blockArc">
              <a:avLst>
                <a:gd name="adj1" fmla="val 13344530"/>
                <a:gd name="adj2" fmla="val 8861204"/>
                <a:gd name="adj3" fmla="val 12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" name="空心弧 7"/>
            <p:cNvSpPr/>
            <p:nvPr/>
          </p:nvSpPr>
          <p:spPr>
            <a:xfrm rot="15949199">
              <a:off x="6897738" y="2060849"/>
              <a:ext cx="2448272" cy="2448272"/>
            </a:xfrm>
            <a:prstGeom prst="blockArc">
              <a:avLst>
                <a:gd name="adj1" fmla="val 13344530"/>
                <a:gd name="adj2" fmla="val 7902189"/>
                <a:gd name="adj3" fmla="val 12088"/>
              </a:avLst>
            </a:prstGeom>
            <a:solidFill>
              <a:schemeClr val="bg1">
                <a:alpha val="3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9" name="TextBox 11"/>
          <p:cNvSpPr txBox="1"/>
          <p:nvPr userDrawn="1"/>
        </p:nvSpPr>
        <p:spPr>
          <a:xfrm>
            <a:off x="4027211" y="2794842"/>
            <a:ext cx="1018383" cy="6465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801" b="1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Part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801" b="1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3</a:t>
            </a:r>
            <a:endParaRPr lang="zh-CN" altLang="en-US" sz="1801" b="1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1" hangingPunct="1">
              <a:defRPr/>
            </a:pPr>
            <a:fld id="{253623F3-1890-47F5-BE4A-931DD64FE4E6}" type="datetimeFigureOut">
              <a:rPr lang="zh-CN" altLang="en-US">
                <a:solidFill>
                  <a:prstClr val="black"/>
                </a:solidFill>
              </a:rPr>
              <a:pPr eaLnBrk="1" hangingPunct="1">
                <a:defRPr/>
              </a:pPr>
              <a:t>2014/8/18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2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1" hangingPunct="1">
              <a:defRPr/>
            </a:pPr>
            <a:endParaRPr lang="zh-CN" altLang="en-US" dirty="0">
              <a:solidFill>
                <a:prstClr val="black"/>
              </a:solidFill>
            </a:endParaRPr>
          </a:p>
        </p:txBody>
      </p:sp>
      <p:pic>
        <p:nvPicPr>
          <p:cNvPr id="15" name="Picture 6" descr="fudan_red"/>
          <p:cNvPicPr>
            <a:picLocks noChangeAspect="1" noChangeArrowheads="1"/>
          </p:cNvPicPr>
          <p:nvPr userDrawn="1"/>
        </p:nvPicPr>
        <p:blipFill>
          <a:blip r:embed="rId3">
            <a:lum contrast="-8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00" y="260648"/>
            <a:ext cx="775796" cy="7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28490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12183" y="-27383"/>
            <a:ext cx="5138092" cy="560783"/>
            <a:chOff x="12183" y="-27384"/>
            <a:chExt cx="5138092" cy="836613"/>
          </a:xfrm>
        </p:grpSpPr>
        <p:sp>
          <p:nvSpPr>
            <p:cNvPr id="4" name="矩形 3"/>
            <p:cNvSpPr/>
            <p:nvPr userDrawn="1"/>
          </p:nvSpPr>
          <p:spPr>
            <a:xfrm>
              <a:off x="2582207" y="-27384"/>
              <a:ext cx="1276849" cy="836613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576" b="1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Part </a:t>
              </a:r>
              <a:r>
                <a:rPr lang="en-US" altLang="zh-CN" sz="1576" b="1" dirty="0" smtClean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3</a:t>
              </a:r>
              <a:endParaRPr lang="zh-CN" altLang="en-US" sz="1576" b="1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" name="矩形 4"/>
            <p:cNvSpPr/>
            <p:nvPr userDrawn="1"/>
          </p:nvSpPr>
          <p:spPr>
            <a:xfrm>
              <a:off x="1291143" y="3"/>
              <a:ext cx="1276849" cy="549275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126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Part 2</a:t>
              </a:r>
              <a:endParaRPr lang="zh-CN" altLang="en-US" sz="1126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" name="矩形 5"/>
            <p:cNvSpPr/>
            <p:nvPr userDrawn="1"/>
          </p:nvSpPr>
          <p:spPr>
            <a:xfrm>
              <a:off x="12183" y="-15875"/>
              <a:ext cx="1276849" cy="549275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126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Part </a:t>
              </a:r>
              <a:r>
                <a:rPr lang="en-US" altLang="zh-CN" sz="1126" dirty="0" smtClean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1</a:t>
              </a:r>
              <a:endParaRPr lang="zh-CN" altLang="en-US" sz="1126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" name="矩形 6"/>
            <p:cNvSpPr/>
            <p:nvPr userDrawn="1"/>
          </p:nvSpPr>
          <p:spPr>
            <a:xfrm>
              <a:off x="3873426" y="3"/>
              <a:ext cx="1276849" cy="549275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126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Part 4</a:t>
              </a:r>
              <a:endParaRPr lang="zh-CN" altLang="en-US" sz="1126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cxnSp>
        <p:nvCxnSpPr>
          <p:cNvPr id="11" name="直接连接符 10"/>
          <p:cNvCxnSpPr/>
          <p:nvPr userDrawn="1"/>
        </p:nvCxnSpPr>
        <p:spPr>
          <a:xfrm flipH="1">
            <a:off x="5328939" y="533400"/>
            <a:ext cx="3750743" cy="0"/>
          </a:xfrm>
          <a:prstGeom prst="line">
            <a:avLst/>
          </a:prstGeom>
          <a:ln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2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1" hangingPunct="1">
              <a:defRPr/>
            </a:pPr>
            <a:fld id="{D6ACCF68-5F52-4592-8AA5-17E520A92E96}" type="datetimeFigureOut">
              <a:rPr lang="zh-CN" altLang="en-US">
                <a:solidFill>
                  <a:prstClr val="black"/>
                </a:solidFill>
              </a:rPr>
              <a:pPr eaLnBrk="1" hangingPunct="1">
                <a:defRPr/>
              </a:pPr>
              <a:t>2014/8/18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3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1" hangingPunct="1">
              <a:defRPr/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5E2DB5-D087-4205-B280-AC0301FEB782}" type="slidenum">
              <a:rPr lang="zh-CN" altLang="en-US"/>
              <a:pPr/>
              <a:t>‹#›</a:t>
            </a:fld>
            <a:endParaRPr lang="en-US" altLang="zh-CN" dirty="0"/>
          </a:p>
        </p:txBody>
      </p:sp>
      <p:sp>
        <p:nvSpPr>
          <p:cNvPr id="25" name="直接连接符 15"/>
          <p:cNvSpPr>
            <a:spLocks noChangeShapeType="1"/>
          </p:cNvSpPr>
          <p:nvPr userDrawn="1"/>
        </p:nvSpPr>
        <p:spPr bwMode="auto">
          <a:xfrm>
            <a:off x="8840272" y="-27384"/>
            <a:ext cx="0" cy="6858000"/>
          </a:xfrm>
          <a:prstGeom prst="line">
            <a:avLst/>
          </a:prstGeom>
          <a:noFill/>
          <a:ln w="38100">
            <a:solidFill>
              <a:srgbClr val="F6D3AA">
                <a:alpha val="85881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mtClean="0">
              <a:solidFill>
                <a:srgbClr val="000000"/>
              </a:solidFill>
            </a:endParaRPr>
          </a:p>
        </p:txBody>
      </p:sp>
      <p:sp>
        <p:nvSpPr>
          <p:cNvPr id="26" name="直接连接符 6"/>
          <p:cNvSpPr>
            <a:spLocks noChangeShapeType="1"/>
          </p:cNvSpPr>
          <p:nvPr userDrawn="1"/>
        </p:nvSpPr>
        <p:spPr bwMode="auto">
          <a:xfrm>
            <a:off x="-20304" y="27384"/>
            <a:ext cx="0" cy="6858000"/>
          </a:xfrm>
          <a:prstGeom prst="line">
            <a:avLst/>
          </a:prstGeom>
          <a:noFill/>
          <a:ln w="57150" cmpd="thickThin">
            <a:solidFill>
              <a:srgbClr val="F6D3A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mtClean="0">
              <a:solidFill>
                <a:srgbClr val="000000"/>
              </a:solidFill>
            </a:endParaRPr>
          </a:p>
        </p:txBody>
      </p:sp>
      <p:sp>
        <p:nvSpPr>
          <p:cNvPr id="27" name="直接连接符 8"/>
          <p:cNvSpPr>
            <a:spLocks noChangeShapeType="1"/>
          </p:cNvSpPr>
          <p:nvPr userDrawn="1"/>
        </p:nvSpPr>
        <p:spPr bwMode="auto">
          <a:xfrm>
            <a:off x="9011789" y="-27384"/>
            <a:ext cx="0" cy="6858000"/>
          </a:xfrm>
          <a:prstGeom prst="line">
            <a:avLst/>
          </a:prstGeom>
          <a:ln>
            <a:headEnd/>
            <a:tailEnd/>
          </a:ln>
          <a:ex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/>
          <a:lstStyle/>
          <a:p>
            <a:endParaRPr lang="zh-CN" altLang="en-US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8" name="矩形 9"/>
          <p:cNvSpPr>
            <a:spLocks noChangeArrowheads="1"/>
          </p:cNvSpPr>
          <p:nvPr userDrawn="1"/>
        </p:nvSpPr>
        <p:spPr bwMode="auto">
          <a:xfrm>
            <a:off x="8724291" y="-27384"/>
            <a:ext cx="228689" cy="6858000"/>
          </a:xfrm>
          <a:prstGeom prst="rect">
            <a:avLst/>
          </a:prstGeom>
          <a:solidFill>
            <a:srgbClr val="F6D3AA">
              <a:alpha val="87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lang="en-US" dirty="0" smtClean="0">
              <a:solidFill>
                <a:srgbClr val="FFFFFF"/>
              </a:solidFill>
              <a:latin typeface="Book Antiqua" panose="02040602050305030304" pitchFamily="18" charset="0"/>
            </a:endParaRPr>
          </a:p>
        </p:txBody>
      </p:sp>
      <p:sp>
        <p:nvSpPr>
          <p:cNvPr id="29" name="直接连接符 10"/>
          <p:cNvSpPr>
            <a:spLocks noChangeShapeType="1"/>
          </p:cNvSpPr>
          <p:nvPr userDrawn="1"/>
        </p:nvSpPr>
        <p:spPr bwMode="auto">
          <a:xfrm>
            <a:off x="8894168" y="-27384"/>
            <a:ext cx="0" cy="6858000"/>
          </a:xfrm>
          <a:prstGeom prst="line">
            <a:avLst/>
          </a:prstGeom>
          <a:ln>
            <a:headEnd/>
            <a:tailEnd/>
          </a:ln>
          <a:extLst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/>
          <a:lstStyle/>
          <a:p>
            <a:endParaRPr lang="zh-CN" altLang="en-US" smtClean="0">
              <a:solidFill>
                <a:srgbClr val="00000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04143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pic17.nipic.com/20110914/7807978_105643065000_2.jpg"/>
          <p:cNvPicPr>
            <a:picLocks noChangeAspect="1" noChangeArrowheads="1"/>
          </p:cNvPicPr>
          <p:nvPr userDrawn="1"/>
        </p:nvPicPr>
        <p:blipFill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/>
          </a:blip>
          <a:srcRect t="47291" b="8126"/>
          <a:stretch/>
        </p:blipFill>
        <p:spPr bwMode="auto">
          <a:xfrm>
            <a:off x="0" y="3267580"/>
            <a:ext cx="9128272" cy="3617804"/>
          </a:xfrm>
          <a:prstGeom prst="rect">
            <a:avLst/>
          </a:prstGeom>
          <a:noFill/>
          <a:extLst/>
        </p:spPr>
      </p:pic>
      <p:sp>
        <p:nvSpPr>
          <p:cNvPr id="5" name="矩形 4"/>
          <p:cNvSpPr/>
          <p:nvPr userDrawn="1"/>
        </p:nvSpPr>
        <p:spPr>
          <a:xfrm>
            <a:off x="0" y="3"/>
            <a:ext cx="9144000" cy="3267075"/>
          </a:xfrm>
          <a:prstGeom prst="rect">
            <a:avLst/>
          </a:prstGeom>
          <a:solidFill>
            <a:srgbClr val="F79646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013">
              <a:solidFill>
                <a:prstClr val="white"/>
              </a:solidFill>
            </a:endParaRPr>
          </a:p>
        </p:txBody>
      </p:sp>
      <p:grpSp>
        <p:nvGrpSpPr>
          <p:cNvPr id="6" name="组合 8"/>
          <p:cNvGrpSpPr>
            <a:grpSpLocks/>
          </p:cNvGrpSpPr>
          <p:nvPr userDrawn="1"/>
        </p:nvGrpSpPr>
        <p:grpSpPr bwMode="auto">
          <a:xfrm>
            <a:off x="3653075" y="2283766"/>
            <a:ext cx="1837852" cy="1865314"/>
            <a:chOff x="6897738" y="2060848"/>
            <a:chExt cx="2448272" cy="2448272"/>
          </a:xfrm>
        </p:grpSpPr>
        <p:sp>
          <p:nvSpPr>
            <p:cNvPr id="7" name="空心弧 6"/>
            <p:cNvSpPr/>
            <p:nvPr/>
          </p:nvSpPr>
          <p:spPr>
            <a:xfrm>
              <a:off x="6897738" y="2060848"/>
              <a:ext cx="2448272" cy="2448272"/>
            </a:xfrm>
            <a:prstGeom prst="blockArc">
              <a:avLst>
                <a:gd name="adj1" fmla="val 13344530"/>
                <a:gd name="adj2" fmla="val 8861204"/>
                <a:gd name="adj3" fmla="val 12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" name="空心弧 7"/>
            <p:cNvSpPr/>
            <p:nvPr/>
          </p:nvSpPr>
          <p:spPr>
            <a:xfrm rot="15949199">
              <a:off x="6897738" y="2060849"/>
              <a:ext cx="2448272" cy="2448272"/>
            </a:xfrm>
            <a:prstGeom prst="blockArc">
              <a:avLst>
                <a:gd name="adj1" fmla="val 13344530"/>
                <a:gd name="adj2" fmla="val 7902189"/>
                <a:gd name="adj3" fmla="val 12088"/>
              </a:avLst>
            </a:prstGeom>
            <a:solidFill>
              <a:schemeClr val="bg1">
                <a:alpha val="3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9" name="TextBox 11"/>
          <p:cNvSpPr txBox="1"/>
          <p:nvPr userDrawn="1"/>
        </p:nvSpPr>
        <p:spPr>
          <a:xfrm>
            <a:off x="4027211" y="2794842"/>
            <a:ext cx="1018383" cy="6465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801" b="1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Part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801" b="1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4</a:t>
            </a:r>
            <a:endParaRPr lang="zh-CN" altLang="en-US" sz="1801" b="1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1" hangingPunct="1">
              <a:defRPr/>
            </a:pPr>
            <a:fld id="{253623F3-1890-47F5-BE4A-931DD64FE4E6}" type="datetimeFigureOut">
              <a:rPr lang="zh-CN" altLang="en-US">
                <a:solidFill>
                  <a:prstClr val="black"/>
                </a:solidFill>
              </a:rPr>
              <a:pPr eaLnBrk="1" hangingPunct="1">
                <a:defRPr/>
              </a:pPr>
              <a:t>2014/8/18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2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1" hangingPunct="1">
              <a:defRPr/>
            </a:pPr>
            <a:endParaRPr lang="zh-CN" altLang="en-US" dirty="0">
              <a:solidFill>
                <a:prstClr val="black"/>
              </a:solidFill>
            </a:endParaRPr>
          </a:p>
        </p:txBody>
      </p:sp>
      <p:pic>
        <p:nvPicPr>
          <p:cNvPr id="15" name="Picture 6" descr="fudan_red"/>
          <p:cNvPicPr>
            <a:picLocks noChangeAspect="1" noChangeArrowheads="1"/>
          </p:cNvPicPr>
          <p:nvPr userDrawn="1"/>
        </p:nvPicPr>
        <p:blipFill>
          <a:blip r:embed="rId3">
            <a:lum contrast="-8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00" y="260648"/>
            <a:ext cx="775796" cy="7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99575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-502" y="3"/>
            <a:ext cx="5166801" cy="533397"/>
            <a:chOff x="-502" y="3"/>
            <a:chExt cx="5166801" cy="836712"/>
          </a:xfrm>
        </p:grpSpPr>
        <p:sp>
          <p:nvSpPr>
            <p:cNvPr id="4" name="矩形 3"/>
            <p:cNvSpPr/>
            <p:nvPr userDrawn="1"/>
          </p:nvSpPr>
          <p:spPr>
            <a:xfrm>
              <a:off x="3889450" y="102"/>
              <a:ext cx="1276849" cy="836613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576" b="1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Part </a:t>
              </a:r>
              <a:r>
                <a:rPr lang="en-US" altLang="zh-CN" sz="1576" b="1" dirty="0" smtClean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4</a:t>
              </a:r>
              <a:endParaRPr lang="zh-CN" altLang="en-US" sz="1576" b="1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" name="矩形 4"/>
            <p:cNvSpPr/>
            <p:nvPr userDrawn="1"/>
          </p:nvSpPr>
          <p:spPr>
            <a:xfrm>
              <a:off x="1291143" y="3"/>
              <a:ext cx="1276849" cy="549275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126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Part 2</a:t>
              </a:r>
              <a:endParaRPr lang="zh-CN" altLang="en-US" sz="1126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" name="矩形 5"/>
            <p:cNvSpPr/>
            <p:nvPr userDrawn="1"/>
          </p:nvSpPr>
          <p:spPr>
            <a:xfrm>
              <a:off x="2582284" y="3"/>
              <a:ext cx="1276849" cy="549275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126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Part 3</a:t>
              </a:r>
              <a:endParaRPr lang="zh-CN" altLang="en-US" sz="1126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" name="矩形 6"/>
            <p:cNvSpPr/>
            <p:nvPr userDrawn="1"/>
          </p:nvSpPr>
          <p:spPr>
            <a:xfrm>
              <a:off x="-502" y="3"/>
              <a:ext cx="1276849" cy="549275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126" dirty="0" smtClean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Part 1</a:t>
              </a:r>
              <a:endParaRPr lang="zh-CN" altLang="en-US" sz="1126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cxnSp>
        <p:nvCxnSpPr>
          <p:cNvPr id="11" name="直接连接符 10"/>
          <p:cNvCxnSpPr/>
          <p:nvPr userDrawn="1"/>
        </p:nvCxnSpPr>
        <p:spPr>
          <a:xfrm flipH="1">
            <a:off x="5328939" y="533400"/>
            <a:ext cx="3750743" cy="0"/>
          </a:xfrm>
          <a:prstGeom prst="line">
            <a:avLst/>
          </a:prstGeom>
          <a:ln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2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1" hangingPunct="1">
              <a:defRPr/>
            </a:pPr>
            <a:fld id="{D6ACCF68-5F52-4592-8AA5-17E520A92E96}" type="datetimeFigureOut">
              <a:rPr lang="zh-CN" altLang="en-US">
                <a:solidFill>
                  <a:prstClr val="black"/>
                </a:solidFill>
              </a:rPr>
              <a:pPr eaLnBrk="1" hangingPunct="1">
                <a:defRPr/>
              </a:pPr>
              <a:t>2014/8/18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3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1" hangingPunct="1">
              <a:defRPr/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5E2DB5-D087-4205-B280-AC0301FEB782}" type="slidenum">
              <a:rPr lang="zh-CN" altLang="en-US"/>
              <a:pPr/>
              <a:t>‹#›</a:t>
            </a:fld>
            <a:endParaRPr lang="en-US" altLang="zh-CN" dirty="0"/>
          </a:p>
        </p:txBody>
      </p:sp>
      <p:sp>
        <p:nvSpPr>
          <p:cNvPr id="25" name="直接连接符 15"/>
          <p:cNvSpPr>
            <a:spLocks noChangeShapeType="1"/>
          </p:cNvSpPr>
          <p:nvPr userDrawn="1"/>
        </p:nvSpPr>
        <p:spPr bwMode="auto">
          <a:xfrm>
            <a:off x="8840272" y="-27384"/>
            <a:ext cx="0" cy="6858000"/>
          </a:xfrm>
          <a:prstGeom prst="line">
            <a:avLst/>
          </a:prstGeom>
          <a:noFill/>
          <a:ln w="38100">
            <a:solidFill>
              <a:srgbClr val="F6D3AA">
                <a:alpha val="85881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mtClean="0">
              <a:solidFill>
                <a:srgbClr val="000000"/>
              </a:solidFill>
            </a:endParaRPr>
          </a:p>
        </p:txBody>
      </p:sp>
      <p:sp>
        <p:nvSpPr>
          <p:cNvPr id="26" name="直接连接符 6"/>
          <p:cNvSpPr>
            <a:spLocks noChangeShapeType="1"/>
          </p:cNvSpPr>
          <p:nvPr userDrawn="1"/>
        </p:nvSpPr>
        <p:spPr bwMode="auto">
          <a:xfrm>
            <a:off x="-20304" y="27384"/>
            <a:ext cx="0" cy="6858000"/>
          </a:xfrm>
          <a:prstGeom prst="line">
            <a:avLst/>
          </a:prstGeom>
          <a:noFill/>
          <a:ln w="57150" cmpd="thickThin">
            <a:solidFill>
              <a:srgbClr val="F6D3A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mtClean="0">
              <a:solidFill>
                <a:srgbClr val="000000"/>
              </a:solidFill>
            </a:endParaRPr>
          </a:p>
        </p:txBody>
      </p:sp>
      <p:sp>
        <p:nvSpPr>
          <p:cNvPr id="27" name="直接连接符 8"/>
          <p:cNvSpPr>
            <a:spLocks noChangeShapeType="1"/>
          </p:cNvSpPr>
          <p:nvPr userDrawn="1"/>
        </p:nvSpPr>
        <p:spPr bwMode="auto">
          <a:xfrm>
            <a:off x="9011789" y="-27384"/>
            <a:ext cx="0" cy="6858000"/>
          </a:xfrm>
          <a:prstGeom prst="line">
            <a:avLst/>
          </a:prstGeom>
          <a:ln>
            <a:headEnd/>
            <a:tailEnd/>
          </a:ln>
          <a:ex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/>
          <a:lstStyle/>
          <a:p>
            <a:endParaRPr lang="zh-CN" altLang="en-US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8" name="矩形 9"/>
          <p:cNvSpPr>
            <a:spLocks noChangeArrowheads="1"/>
          </p:cNvSpPr>
          <p:nvPr userDrawn="1"/>
        </p:nvSpPr>
        <p:spPr bwMode="auto">
          <a:xfrm>
            <a:off x="8724291" y="-27384"/>
            <a:ext cx="228689" cy="6858000"/>
          </a:xfrm>
          <a:prstGeom prst="rect">
            <a:avLst/>
          </a:prstGeom>
          <a:solidFill>
            <a:srgbClr val="F6D3AA">
              <a:alpha val="87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lang="en-US" dirty="0" smtClean="0">
              <a:solidFill>
                <a:srgbClr val="FFFFFF"/>
              </a:solidFill>
              <a:latin typeface="Book Antiqua" panose="02040602050305030304" pitchFamily="18" charset="0"/>
            </a:endParaRPr>
          </a:p>
        </p:txBody>
      </p:sp>
      <p:sp>
        <p:nvSpPr>
          <p:cNvPr id="29" name="直接连接符 10"/>
          <p:cNvSpPr>
            <a:spLocks noChangeShapeType="1"/>
          </p:cNvSpPr>
          <p:nvPr userDrawn="1"/>
        </p:nvSpPr>
        <p:spPr bwMode="auto">
          <a:xfrm>
            <a:off x="8894168" y="-27384"/>
            <a:ext cx="0" cy="6858000"/>
          </a:xfrm>
          <a:prstGeom prst="line">
            <a:avLst/>
          </a:prstGeom>
          <a:ln>
            <a:headEnd/>
            <a:tailEnd/>
          </a:ln>
          <a:extLst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/>
          <a:lstStyle/>
          <a:p>
            <a:endParaRPr lang="zh-CN" altLang="en-US" smtClean="0">
              <a:solidFill>
                <a:srgbClr val="00000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6907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 rot="5400000">
            <a:off x="7764464" y="1174750"/>
            <a:ext cx="2286000" cy="381000"/>
          </a:xfrm>
          <a:prstGeom prst="rect">
            <a:avLst/>
          </a:prstGeom>
        </p:spPr>
        <p:txBody>
          <a:bodyPr/>
          <a:lstStyle/>
          <a:p>
            <a:pPr eaLnBrk="1" hangingPunct="1"/>
            <a:fld id="{530820CF-B880-4189-942D-D702A7CBA730}" type="datetimeFigureOut">
              <a:rPr lang="zh-CN" altLang="en-US" smtClean="0">
                <a:solidFill>
                  <a:prstClr val="black"/>
                </a:solidFill>
              </a:rPr>
              <a:pPr eaLnBrk="1" hangingPunct="1"/>
              <a:t>2014/8/18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 rot="5400000">
            <a:off x="7077076" y="4181478"/>
            <a:ext cx="3657600" cy="384175"/>
          </a:xfrm>
          <a:prstGeom prst="rect">
            <a:avLst/>
          </a:prstGeom>
        </p:spPr>
        <p:txBody>
          <a:bodyPr/>
          <a:lstStyle/>
          <a:p>
            <a:pPr eaLnBrk="1" hangingPunct="1"/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33411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pic17.nipic.com/20110914/7807978_105643065000_2.jpg"/>
          <p:cNvPicPr>
            <a:picLocks noChangeAspect="1" noChangeArrowheads="1"/>
          </p:cNvPicPr>
          <p:nvPr userDrawn="1"/>
        </p:nvPicPr>
        <p:blipFill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/>
          </a:blip>
          <a:srcRect t="47291" b="8126"/>
          <a:stretch/>
        </p:blipFill>
        <p:spPr bwMode="auto">
          <a:xfrm>
            <a:off x="0" y="3267580"/>
            <a:ext cx="9128272" cy="3617804"/>
          </a:xfrm>
          <a:prstGeom prst="rect">
            <a:avLst/>
          </a:prstGeom>
          <a:noFill/>
          <a:extLst/>
        </p:spPr>
      </p:pic>
      <p:sp>
        <p:nvSpPr>
          <p:cNvPr id="5" name="矩形 4"/>
          <p:cNvSpPr/>
          <p:nvPr userDrawn="1"/>
        </p:nvSpPr>
        <p:spPr>
          <a:xfrm>
            <a:off x="0" y="3"/>
            <a:ext cx="9144000" cy="3267075"/>
          </a:xfrm>
          <a:prstGeom prst="rect">
            <a:avLst/>
          </a:prstGeom>
          <a:solidFill>
            <a:srgbClr val="F79646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013">
              <a:solidFill>
                <a:prstClr val="white"/>
              </a:solidFill>
            </a:endParaRPr>
          </a:p>
        </p:txBody>
      </p:sp>
      <p:grpSp>
        <p:nvGrpSpPr>
          <p:cNvPr id="6" name="组合 8"/>
          <p:cNvGrpSpPr>
            <a:grpSpLocks/>
          </p:cNvGrpSpPr>
          <p:nvPr userDrawn="1"/>
        </p:nvGrpSpPr>
        <p:grpSpPr bwMode="auto">
          <a:xfrm>
            <a:off x="3653075" y="2283766"/>
            <a:ext cx="1837852" cy="1865314"/>
            <a:chOff x="6897738" y="2060848"/>
            <a:chExt cx="2448272" cy="2448272"/>
          </a:xfrm>
        </p:grpSpPr>
        <p:sp>
          <p:nvSpPr>
            <p:cNvPr id="7" name="空心弧 6"/>
            <p:cNvSpPr/>
            <p:nvPr/>
          </p:nvSpPr>
          <p:spPr>
            <a:xfrm>
              <a:off x="6897738" y="2060848"/>
              <a:ext cx="2448272" cy="2448272"/>
            </a:xfrm>
            <a:prstGeom prst="blockArc">
              <a:avLst>
                <a:gd name="adj1" fmla="val 13344530"/>
                <a:gd name="adj2" fmla="val 8861204"/>
                <a:gd name="adj3" fmla="val 12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" name="空心弧 7"/>
            <p:cNvSpPr/>
            <p:nvPr/>
          </p:nvSpPr>
          <p:spPr>
            <a:xfrm rot="15949199">
              <a:off x="6897738" y="2060849"/>
              <a:ext cx="2448272" cy="2448272"/>
            </a:xfrm>
            <a:prstGeom prst="blockArc">
              <a:avLst>
                <a:gd name="adj1" fmla="val 13344530"/>
                <a:gd name="adj2" fmla="val 7902189"/>
                <a:gd name="adj3" fmla="val 12088"/>
              </a:avLst>
            </a:prstGeom>
            <a:solidFill>
              <a:schemeClr val="bg1">
                <a:alpha val="3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9" name="TextBox 11"/>
          <p:cNvSpPr txBox="1"/>
          <p:nvPr userDrawn="1"/>
        </p:nvSpPr>
        <p:spPr>
          <a:xfrm>
            <a:off x="4027211" y="2794842"/>
            <a:ext cx="1018383" cy="6465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801" b="1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Part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801" b="1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1</a:t>
            </a:r>
            <a:endParaRPr lang="zh-CN" altLang="en-US" sz="1801" b="1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1" hangingPunct="1">
              <a:defRPr/>
            </a:pPr>
            <a:fld id="{253623F3-1890-47F5-BE4A-931DD64FE4E6}" type="datetimeFigureOut">
              <a:rPr lang="zh-CN" altLang="en-US">
                <a:solidFill>
                  <a:prstClr val="black"/>
                </a:solidFill>
              </a:rPr>
              <a:pPr eaLnBrk="1" hangingPunct="1">
                <a:defRPr/>
              </a:pPr>
              <a:t>2014/8/18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2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1" hangingPunct="1">
              <a:defRPr/>
            </a:pPr>
            <a:endParaRPr lang="zh-CN" altLang="en-US" dirty="0">
              <a:solidFill>
                <a:prstClr val="black"/>
              </a:solidFill>
            </a:endParaRPr>
          </a:p>
        </p:txBody>
      </p:sp>
      <p:pic>
        <p:nvPicPr>
          <p:cNvPr id="15" name="Picture 6" descr="fudan_red"/>
          <p:cNvPicPr>
            <a:picLocks noChangeAspect="1" noChangeArrowheads="1"/>
          </p:cNvPicPr>
          <p:nvPr userDrawn="1"/>
        </p:nvPicPr>
        <p:blipFill>
          <a:blip r:embed="rId3">
            <a:lum contrast="-8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00" y="260648"/>
            <a:ext cx="775796" cy="7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32182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1" y="3"/>
            <a:ext cx="5150274" cy="533397"/>
            <a:chOff x="1" y="3"/>
            <a:chExt cx="5150274" cy="836613"/>
          </a:xfrm>
        </p:grpSpPr>
        <p:sp>
          <p:nvSpPr>
            <p:cNvPr id="4" name="矩形 3"/>
            <p:cNvSpPr/>
            <p:nvPr userDrawn="1"/>
          </p:nvSpPr>
          <p:spPr>
            <a:xfrm>
              <a:off x="1" y="3"/>
              <a:ext cx="1276849" cy="836613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576" b="1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Part 1</a:t>
              </a:r>
              <a:endParaRPr lang="zh-CN" altLang="en-US" sz="1576" b="1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" name="矩形 4"/>
            <p:cNvSpPr/>
            <p:nvPr userDrawn="1"/>
          </p:nvSpPr>
          <p:spPr>
            <a:xfrm>
              <a:off x="1291143" y="3"/>
              <a:ext cx="1276849" cy="549275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126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Part 2</a:t>
              </a:r>
              <a:endParaRPr lang="zh-CN" altLang="en-US" sz="1126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" name="矩形 5"/>
            <p:cNvSpPr/>
            <p:nvPr userDrawn="1"/>
          </p:nvSpPr>
          <p:spPr>
            <a:xfrm>
              <a:off x="2582284" y="3"/>
              <a:ext cx="1276849" cy="549275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126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Part 3</a:t>
              </a:r>
              <a:endParaRPr lang="zh-CN" altLang="en-US" sz="1126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" name="矩形 6"/>
            <p:cNvSpPr/>
            <p:nvPr userDrawn="1"/>
          </p:nvSpPr>
          <p:spPr>
            <a:xfrm>
              <a:off x="3873426" y="3"/>
              <a:ext cx="1276849" cy="549275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126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Part 4</a:t>
              </a:r>
              <a:endParaRPr lang="zh-CN" altLang="en-US" sz="1126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cxnSp>
        <p:nvCxnSpPr>
          <p:cNvPr id="11" name="直接连接符 10"/>
          <p:cNvCxnSpPr/>
          <p:nvPr userDrawn="1"/>
        </p:nvCxnSpPr>
        <p:spPr>
          <a:xfrm flipH="1">
            <a:off x="5328939" y="533400"/>
            <a:ext cx="3750743" cy="0"/>
          </a:xfrm>
          <a:prstGeom prst="line">
            <a:avLst/>
          </a:prstGeom>
          <a:ln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2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1" hangingPunct="1">
              <a:defRPr/>
            </a:pPr>
            <a:fld id="{D6ACCF68-5F52-4592-8AA5-17E520A92E96}" type="datetimeFigureOut">
              <a:rPr lang="zh-CN" altLang="en-US">
                <a:solidFill>
                  <a:prstClr val="black"/>
                </a:solidFill>
              </a:rPr>
              <a:pPr eaLnBrk="1" hangingPunct="1">
                <a:defRPr/>
              </a:pPr>
              <a:t>2014/8/18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3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1" hangingPunct="1">
              <a:defRPr/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5E2DB5-D087-4205-B280-AC0301FEB782}" type="slidenum">
              <a:rPr lang="zh-CN" altLang="en-US"/>
              <a:pPr/>
              <a:t>‹#›</a:t>
            </a:fld>
            <a:endParaRPr lang="en-US" altLang="zh-CN" dirty="0"/>
          </a:p>
        </p:txBody>
      </p:sp>
      <p:sp>
        <p:nvSpPr>
          <p:cNvPr id="25" name="直接连接符 15"/>
          <p:cNvSpPr>
            <a:spLocks noChangeShapeType="1"/>
          </p:cNvSpPr>
          <p:nvPr userDrawn="1"/>
        </p:nvSpPr>
        <p:spPr bwMode="auto">
          <a:xfrm>
            <a:off x="8840272" y="-27384"/>
            <a:ext cx="0" cy="6858000"/>
          </a:xfrm>
          <a:prstGeom prst="line">
            <a:avLst/>
          </a:prstGeom>
          <a:noFill/>
          <a:ln w="38100">
            <a:solidFill>
              <a:srgbClr val="F6D3AA">
                <a:alpha val="85881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mtClean="0">
              <a:solidFill>
                <a:srgbClr val="000000"/>
              </a:solidFill>
            </a:endParaRPr>
          </a:p>
        </p:txBody>
      </p:sp>
      <p:sp>
        <p:nvSpPr>
          <p:cNvPr id="26" name="直接连接符 6"/>
          <p:cNvSpPr>
            <a:spLocks noChangeShapeType="1"/>
          </p:cNvSpPr>
          <p:nvPr userDrawn="1"/>
        </p:nvSpPr>
        <p:spPr bwMode="auto">
          <a:xfrm>
            <a:off x="-20304" y="27384"/>
            <a:ext cx="0" cy="6858000"/>
          </a:xfrm>
          <a:prstGeom prst="line">
            <a:avLst/>
          </a:prstGeom>
          <a:noFill/>
          <a:ln w="57150" cmpd="thickThin">
            <a:solidFill>
              <a:srgbClr val="F6D3A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mtClean="0">
              <a:solidFill>
                <a:srgbClr val="000000"/>
              </a:solidFill>
            </a:endParaRPr>
          </a:p>
        </p:txBody>
      </p:sp>
      <p:sp>
        <p:nvSpPr>
          <p:cNvPr id="27" name="直接连接符 8"/>
          <p:cNvSpPr>
            <a:spLocks noChangeShapeType="1"/>
          </p:cNvSpPr>
          <p:nvPr userDrawn="1"/>
        </p:nvSpPr>
        <p:spPr bwMode="auto">
          <a:xfrm>
            <a:off x="9011789" y="-27384"/>
            <a:ext cx="0" cy="6858000"/>
          </a:xfrm>
          <a:prstGeom prst="line">
            <a:avLst/>
          </a:prstGeom>
          <a:ln>
            <a:headEnd/>
            <a:tailEnd/>
          </a:ln>
          <a:ex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/>
          <a:lstStyle/>
          <a:p>
            <a:endParaRPr lang="zh-CN" altLang="en-US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8" name="矩形 9"/>
          <p:cNvSpPr>
            <a:spLocks noChangeArrowheads="1"/>
          </p:cNvSpPr>
          <p:nvPr userDrawn="1"/>
        </p:nvSpPr>
        <p:spPr bwMode="auto">
          <a:xfrm>
            <a:off x="8724291" y="-27384"/>
            <a:ext cx="228689" cy="6858000"/>
          </a:xfrm>
          <a:prstGeom prst="rect">
            <a:avLst/>
          </a:prstGeom>
          <a:solidFill>
            <a:srgbClr val="F6D3AA">
              <a:alpha val="87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lang="en-US" dirty="0" smtClean="0">
              <a:solidFill>
                <a:srgbClr val="FFFFFF"/>
              </a:solidFill>
              <a:latin typeface="Book Antiqua" panose="02040602050305030304" pitchFamily="18" charset="0"/>
            </a:endParaRPr>
          </a:p>
        </p:txBody>
      </p:sp>
      <p:sp>
        <p:nvSpPr>
          <p:cNvPr id="29" name="直接连接符 10"/>
          <p:cNvSpPr>
            <a:spLocks noChangeShapeType="1"/>
          </p:cNvSpPr>
          <p:nvPr userDrawn="1"/>
        </p:nvSpPr>
        <p:spPr bwMode="auto">
          <a:xfrm>
            <a:off x="8894168" y="-27384"/>
            <a:ext cx="0" cy="6858000"/>
          </a:xfrm>
          <a:prstGeom prst="line">
            <a:avLst/>
          </a:prstGeom>
          <a:ln>
            <a:headEnd/>
            <a:tailEnd/>
          </a:ln>
          <a:extLst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/>
          <a:lstStyle/>
          <a:p>
            <a:endParaRPr lang="zh-CN" altLang="en-US" smtClean="0">
              <a:solidFill>
                <a:srgbClr val="00000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7199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pic17.nipic.com/20110914/7807978_105643065000_2.jpg"/>
          <p:cNvPicPr>
            <a:picLocks noChangeAspect="1" noChangeArrowheads="1"/>
          </p:cNvPicPr>
          <p:nvPr userDrawn="1"/>
        </p:nvPicPr>
        <p:blipFill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/>
          </a:blip>
          <a:srcRect t="47291" b="8126"/>
          <a:stretch/>
        </p:blipFill>
        <p:spPr bwMode="auto">
          <a:xfrm>
            <a:off x="0" y="3267580"/>
            <a:ext cx="9128272" cy="3617804"/>
          </a:xfrm>
          <a:prstGeom prst="rect">
            <a:avLst/>
          </a:prstGeom>
          <a:noFill/>
          <a:extLst/>
        </p:spPr>
      </p:pic>
      <p:sp>
        <p:nvSpPr>
          <p:cNvPr id="5" name="矩形 4"/>
          <p:cNvSpPr/>
          <p:nvPr userDrawn="1"/>
        </p:nvSpPr>
        <p:spPr>
          <a:xfrm>
            <a:off x="0" y="3"/>
            <a:ext cx="9144000" cy="3267075"/>
          </a:xfrm>
          <a:prstGeom prst="rect">
            <a:avLst/>
          </a:prstGeom>
          <a:solidFill>
            <a:srgbClr val="F79646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013">
              <a:solidFill>
                <a:prstClr val="white"/>
              </a:solidFill>
            </a:endParaRPr>
          </a:p>
        </p:txBody>
      </p:sp>
      <p:grpSp>
        <p:nvGrpSpPr>
          <p:cNvPr id="6" name="组合 8"/>
          <p:cNvGrpSpPr>
            <a:grpSpLocks/>
          </p:cNvGrpSpPr>
          <p:nvPr userDrawn="1"/>
        </p:nvGrpSpPr>
        <p:grpSpPr bwMode="auto">
          <a:xfrm>
            <a:off x="3653075" y="2283766"/>
            <a:ext cx="1837852" cy="1865314"/>
            <a:chOff x="6897738" y="2060848"/>
            <a:chExt cx="2448272" cy="2448272"/>
          </a:xfrm>
        </p:grpSpPr>
        <p:sp>
          <p:nvSpPr>
            <p:cNvPr id="7" name="空心弧 6"/>
            <p:cNvSpPr/>
            <p:nvPr/>
          </p:nvSpPr>
          <p:spPr>
            <a:xfrm>
              <a:off x="6897738" y="2060848"/>
              <a:ext cx="2448272" cy="2448272"/>
            </a:xfrm>
            <a:prstGeom prst="blockArc">
              <a:avLst>
                <a:gd name="adj1" fmla="val 13344530"/>
                <a:gd name="adj2" fmla="val 8861204"/>
                <a:gd name="adj3" fmla="val 12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" name="空心弧 7"/>
            <p:cNvSpPr/>
            <p:nvPr/>
          </p:nvSpPr>
          <p:spPr>
            <a:xfrm rot="15949199">
              <a:off x="6897738" y="2060849"/>
              <a:ext cx="2448272" cy="2448272"/>
            </a:xfrm>
            <a:prstGeom prst="blockArc">
              <a:avLst>
                <a:gd name="adj1" fmla="val 13344530"/>
                <a:gd name="adj2" fmla="val 7902189"/>
                <a:gd name="adj3" fmla="val 12088"/>
              </a:avLst>
            </a:prstGeom>
            <a:solidFill>
              <a:schemeClr val="bg1">
                <a:alpha val="3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9" name="TextBox 11"/>
          <p:cNvSpPr txBox="1"/>
          <p:nvPr userDrawn="1"/>
        </p:nvSpPr>
        <p:spPr>
          <a:xfrm>
            <a:off x="4027211" y="2794842"/>
            <a:ext cx="1018383" cy="6465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801" b="1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Part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801" b="1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2</a:t>
            </a:r>
            <a:endParaRPr lang="zh-CN" altLang="en-US" sz="1801" b="1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1" hangingPunct="1">
              <a:defRPr/>
            </a:pPr>
            <a:fld id="{253623F3-1890-47F5-BE4A-931DD64FE4E6}" type="datetimeFigureOut">
              <a:rPr lang="zh-CN" altLang="en-US">
                <a:solidFill>
                  <a:prstClr val="black"/>
                </a:solidFill>
              </a:rPr>
              <a:pPr eaLnBrk="1" hangingPunct="1">
                <a:defRPr/>
              </a:pPr>
              <a:t>2014/8/18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2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1" hangingPunct="1">
              <a:defRPr/>
            </a:pPr>
            <a:endParaRPr lang="zh-CN" altLang="en-US" dirty="0">
              <a:solidFill>
                <a:prstClr val="black"/>
              </a:solidFill>
            </a:endParaRPr>
          </a:p>
        </p:txBody>
      </p:sp>
      <p:pic>
        <p:nvPicPr>
          <p:cNvPr id="15" name="Picture 6" descr="fudan_red"/>
          <p:cNvPicPr>
            <a:picLocks noChangeAspect="1" noChangeArrowheads="1"/>
          </p:cNvPicPr>
          <p:nvPr userDrawn="1"/>
        </p:nvPicPr>
        <p:blipFill>
          <a:blip r:embed="rId3">
            <a:lum contrast="-8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00" y="260648"/>
            <a:ext cx="775796" cy="7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48668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14965" y="3"/>
            <a:ext cx="5135310" cy="533397"/>
            <a:chOff x="14965" y="3"/>
            <a:chExt cx="5135310" cy="836613"/>
          </a:xfrm>
        </p:grpSpPr>
        <p:sp>
          <p:nvSpPr>
            <p:cNvPr id="4" name="矩形 3"/>
            <p:cNvSpPr/>
            <p:nvPr userDrawn="1"/>
          </p:nvSpPr>
          <p:spPr>
            <a:xfrm>
              <a:off x="1291813" y="3"/>
              <a:ext cx="1276849" cy="836613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576" b="1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Part </a:t>
              </a:r>
              <a:r>
                <a:rPr lang="en-US" altLang="zh-CN" sz="1576" b="1" dirty="0" smtClean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2</a:t>
              </a:r>
              <a:endParaRPr lang="zh-CN" altLang="en-US" sz="1576" b="1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" name="矩形 4"/>
            <p:cNvSpPr/>
            <p:nvPr userDrawn="1"/>
          </p:nvSpPr>
          <p:spPr>
            <a:xfrm>
              <a:off x="14965" y="27387"/>
              <a:ext cx="1276849" cy="549275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126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Part </a:t>
              </a:r>
              <a:r>
                <a:rPr lang="en-US" altLang="zh-CN" sz="1126" dirty="0" smtClean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1</a:t>
              </a:r>
              <a:endParaRPr lang="zh-CN" altLang="en-US" sz="1126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" name="矩形 5"/>
            <p:cNvSpPr/>
            <p:nvPr userDrawn="1"/>
          </p:nvSpPr>
          <p:spPr>
            <a:xfrm>
              <a:off x="2582284" y="3"/>
              <a:ext cx="1276849" cy="549275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126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Part 3</a:t>
              </a:r>
              <a:endParaRPr lang="zh-CN" altLang="en-US" sz="1126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" name="矩形 6"/>
            <p:cNvSpPr/>
            <p:nvPr userDrawn="1"/>
          </p:nvSpPr>
          <p:spPr>
            <a:xfrm>
              <a:off x="3873426" y="3"/>
              <a:ext cx="1276849" cy="549275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126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Part 4</a:t>
              </a:r>
              <a:endParaRPr lang="zh-CN" altLang="en-US" sz="1126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cxnSp>
        <p:nvCxnSpPr>
          <p:cNvPr id="11" name="直接连接符 10"/>
          <p:cNvCxnSpPr/>
          <p:nvPr userDrawn="1"/>
        </p:nvCxnSpPr>
        <p:spPr>
          <a:xfrm flipH="1">
            <a:off x="5328939" y="533400"/>
            <a:ext cx="3750743" cy="0"/>
          </a:xfrm>
          <a:prstGeom prst="line">
            <a:avLst/>
          </a:prstGeom>
          <a:ln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2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1" hangingPunct="1">
              <a:defRPr/>
            </a:pPr>
            <a:fld id="{D6ACCF68-5F52-4592-8AA5-17E520A92E96}" type="datetimeFigureOut">
              <a:rPr lang="zh-CN" altLang="en-US">
                <a:solidFill>
                  <a:prstClr val="black"/>
                </a:solidFill>
              </a:rPr>
              <a:pPr eaLnBrk="1" hangingPunct="1">
                <a:defRPr/>
              </a:pPr>
              <a:t>2014/8/18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3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1" hangingPunct="1">
              <a:defRPr/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5E2DB5-D087-4205-B280-AC0301FEB782}" type="slidenum">
              <a:rPr lang="zh-CN" altLang="en-US"/>
              <a:pPr/>
              <a:t>‹#›</a:t>
            </a:fld>
            <a:endParaRPr lang="en-US" altLang="zh-CN" dirty="0"/>
          </a:p>
        </p:txBody>
      </p:sp>
      <p:sp>
        <p:nvSpPr>
          <p:cNvPr id="25" name="直接连接符 15"/>
          <p:cNvSpPr>
            <a:spLocks noChangeShapeType="1"/>
          </p:cNvSpPr>
          <p:nvPr userDrawn="1"/>
        </p:nvSpPr>
        <p:spPr bwMode="auto">
          <a:xfrm>
            <a:off x="8840272" y="-27384"/>
            <a:ext cx="0" cy="6858000"/>
          </a:xfrm>
          <a:prstGeom prst="line">
            <a:avLst/>
          </a:prstGeom>
          <a:noFill/>
          <a:ln w="38100">
            <a:solidFill>
              <a:srgbClr val="F6D3AA">
                <a:alpha val="85881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mtClean="0">
              <a:solidFill>
                <a:srgbClr val="000000"/>
              </a:solidFill>
            </a:endParaRPr>
          </a:p>
        </p:txBody>
      </p:sp>
      <p:sp>
        <p:nvSpPr>
          <p:cNvPr id="26" name="直接连接符 6"/>
          <p:cNvSpPr>
            <a:spLocks noChangeShapeType="1"/>
          </p:cNvSpPr>
          <p:nvPr userDrawn="1"/>
        </p:nvSpPr>
        <p:spPr bwMode="auto">
          <a:xfrm>
            <a:off x="-20304" y="27384"/>
            <a:ext cx="0" cy="6858000"/>
          </a:xfrm>
          <a:prstGeom prst="line">
            <a:avLst/>
          </a:prstGeom>
          <a:noFill/>
          <a:ln w="57150" cmpd="thickThin">
            <a:solidFill>
              <a:srgbClr val="F6D3A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mtClean="0">
              <a:solidFill>
                <a:srgbClr val="000000"/>
              </a:solidFill>
            </a:endParaRPr>
          </a:p>
        </p:txBody>
      </p:sp>
      <p:sp>
        <p:nvSpPr>
          <p:cNvPr id="27" name="直接连接符 8"/>
          <p:cNvSpPr>
            <a:spLocks noChangeShapeType="1"/>
          </p:cNvSpPr>
          <p:nvPr userDrawn="1"/>
        </p:nvSpPr>
        <p:spPr bwMode="auto">
          <a:xfrm>
            <a:off x="9011789" y="-27384"/>
            <a:ext cx="0" cy="6858000"/>
          </a:xfrm>
          <a:prstGeom prst="line">
            <a:avLst/>
          </a:prstGeom>
          <a:ln>
            <a:headEnd/>
            <a:tailEnd/>
          </a:ln>
          <a:ex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/>
          <a:lstStyle/>
          <a:p>
            <a:endParaRPr lang="zh-CN" altLang="en-US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8" name="矩形 9"/>
          <p:cNvSpPr>
            <a:spLocks noChangeArrowheads="1"/>
          </p:cNvSpPr>
          <p:nvPr userDrawn="1"/>
        </p:nvSpPr>
        <p:spPr bwMode="auto">
          <a:xfrm>
            <a:off x="8724291" y="-27384"/>
            <a:ext cx="228689" cy="6858000"/>
          </a:xfrm>
          <a:prstGeom prst="rect">
            <a:avLst/>
          </a:prstGeom>
          <a:solidFill>
            <a:srgbClr val="F6D3AA">
              <a:alpha val="87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lang="en-US" dirty="0" smtClean="0">
              <a:solidFill>
                <a:srgbClr val="FFFFFF"/>
              </a:solidFill>
              <a:latin typeface="Book Antiqua" panose="02040602050305030304" pitchFamily="18" charset="0"/>
            </a:endParaRPr>
          </a:p>
        </p:txBody>
      </p:sp>
      <p:sp>
        <p:nvSpPr>
          <p:cNvPr id="29" name="直接连接符 10"/>
          <p:cNvSpPr>
            <a:spLocks noChangeShapeType="1"/>
          </p:cNvSpPr>
          <p:nvPr userDrawn="1"/>
        </p:nvSpPr>
        <p:spPr bwMode="auto">
          <a:xfrm>
            <a:off x="8894168" y="-27384"/>
            <a:ext cx="0" cy="6858000"/>
          </a:xfrm>
          <a:prstGeom prst="line">
            <a:avLst/>
          </a:prstGeom>
          <a:ln>
            <a:headEnd/>
            <a:tailEnd/>
          </a:ln>
          <a:extLst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/>
          <a:lstStyle/>
          <a:p>
            <a:endParaRPr lang="zh-CN" altLang="en-US" smtClean="0">
              <a:solidFill>
                <a:srgbClr val="00000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75816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pic17.nipic.com/20110914/7807978_105643065000_2.jpg"/>
          <p:cNvPicPr>
            <a:picLocks noChangeAspect="1" noChangeArrowheads="1"/>
          </p:cNvPicPr>
          <p:nvPr userDrawn="1"/>
        </p:nvPicPr>
        <p:blipFill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/>
          </a:blip>
          <a:srcRect t="47291" b="8126"/>
          <a:stretch/>
        </p:blipFill>
        <p:spPr bwMode="auto">
          <a:xfrm>
            <a:off x="0" y="3267580"/>
            <a:ext cx="9128272" cy="3617804"/>
          </a:xfrm>
          <a:prstGeom prst="rect">
            <a:avLst/>
          </a:prstGeom>
          <a:noFill/>
          <a:extLst/>
        </p:spPr>
      </p:pic>
      <p:sp>
        <p:nvSpPr>
          <p:cNvPr id="5" name="矩形 4"/>
          <p:cNvSpPr/>
          <p:nvPr userDrawn="1"/>
        </p:nvSpPr>
        <p:spPr>
          <a:xfrm>
            <a:off x="0" y="3"/>
            <a:ext cx="9144000" cy="3267075"/>
          </a:xfrm>
          <a:prstGeom prst="rect">
            <a:avLst/>
          </a:prstGeom>
          <a:solidFill>
            <a:srgbClr val="F79646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013">
              <a:solidFill>
                <a:prstClr val="white"/>
              </a:solidFill>
            </a:endParaRPr>
          </a:p>
        </p:txBody>
      </p:sp>
      <p:grpSp>
        <p:nvGrpSpPr>
          <p:cNvPr id="6" name="组合 8"/>
          <p:cNvGrpSpPr>
            <a:grpSpLocks/>
          </p:cNvGrpSpPr>
          <p:nvPr userDrawn="1"/>
        </p:nvGrpSpPr>
        <p:grpSpPr bwMode="auto">
          <a:xfrm>
            <a:off x="3653075" y="2283766"/>
            <a:ext cx="1837852" cy="1865314"/>
            <a:chOff x="6897738" y="2060848"/>
            <a:chExt cx="2448272" cy="2448272"/>
          </a:xfrm>
        </p:grpSpPr>
        <p:sp>
          <p:nvSpPr>
            <p:cNvPr id="7" name="空心弧 6"/>
            <p:cNvSpPr/>
            <p:nvPr/>
          </p:nvSpPr>
          <p:spPr>
            <a:xfrm>
              <a:off x="6897738" y="2060848"/>
              <a:ext cx="2448272" cy="2448272"/>
            </a:xfrm>
            <a:prstGeom prst="blockArc">
              <a:avLst>
                <a:gd name="adj1" fmla="val 13344530"/>
                <a:gd name="adj2" fmla="val 8861204"/>
                <a:gd name="adj3" fmla="val 12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" name="空心弧 7"/>
            <p:cNvSpPr/>
            <p:nvPr/>
          </p:nvSpPr>
          <p:spPr>
            <a:xfrm rot="15949199">
              <a:off x="6897738" y="2060849"/>
              <a:ext cx="2448272" cy="2448272"/>
            </a:xfrm>
            <a:prstGeom prst="blockArc">
              <a:avLst>
                <a:gd name="adj1" fmla="val 13344530"/>
                <a:gd name="adj2" fmla="val 7902189"/>
                <a:gd name="adj3" fmla="val 12088"/>
              </a:avLst>
            </a:prstGeom>
            <a:solidFill>
              <a:schemeClr val="bg1">
                <a:alpha val="3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9" name="TextBox 11"/>
          <p:cNvSpPr txBox="1"/>
          <p:nvPr userDrawn="1"/>
        </p:nvSpPr>
        <p:spPr>
          <a:xfrm>
            <a:off x="4027211" y="2794842"/>
            <a:ext cx="1018383" cy="6465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801" b="1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Part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801" b="1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3</a:t>
            </a:r>
            <a:endParaRPr lang="zh-CN" altLang="en-US" sz="1801" b="1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1" hangingPunct="1">
              <a:defRPr/>
            </a:pPr>
            <a:fld id="{253623F3-1890-47F5-BE4A-931DD64FE4E6}" type="datetimeFigureOut">
              <a:rPr lang="zh-CN" altLang="en-US">
                <a:solidFill>
                  <a:prstClr val="black"/>
                </a:solidFill>
              </a:rPr>
              <a:pPr eaLnBrk="1" hangingPunct="1">
                <a:defRPr/>
              </a:pPr>
              <a:t>2014/8/18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2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1" hangingPunct="1">
              <a:defRPr/>
            </a:pPr>
            <a:endParaRPr lang="zh-CN" altLang="en-US" dirty="0">
              <a:solidFill>
                <a:prstClr val="black"/>
              </a:solidFill>
            </a:endParaRPr>
          </a:p>
        </p:txBody>
      </p:sp>
      <p:pic>
        <p:nvPicPr>
          <p:cNvPr id="15" name="Picture 6" descr="fudan_red"/>
          <p:cNvPicPr>
            <a:picLocks noChangeAspect="1" noChangeArrowheads="1"/>
          </p:cNvPicPr>
          <p:nvPr userDrawn="1"/>
        </p:nvPicPr>
        <p:blipFill>
          <a:blip r:embed="rId3">
            <a:lum contrast="-8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00" y="260648"/>
            <a:ext cx="775796" cy="7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96028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12183" y="-27383"/>
            <a:ext cx="5138092" cy="560783"/>
            <a:chOff x="12183" y="-27384"/>
            <a:chExt cx="5138092" cy="836613"/>
          </a:xfrm>
        </p:grpSpPr>
        <p:sp>
          <p:nvSpPr>
            <p:cNvPr id="4" name="矩形 3"/>
            <p:cNvSpPr/>
            <p:nvPr userDrawn="1"/>
          </p:nvSpPr>
          <p:spPr>
            <a:xfrm>
              <a:off x="2582207" y="-27384"/>
              <a:ext cx="1276849" cy="836613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576" b="1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Part </a:t>
              </a:r>
              <a:r>
                <a:rPr lang="en-US" altLang="zh-CN" sz="1576" b="1" dirty="0" smtClean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3</a:t>
              </a:r>
              <a:endParaRPr lang="zh-CN" altLang="en-US" sz="1576" b="1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" name="矩形 4"/>
            <p:cNvSpPr/>
            <p:nvPr userDrawn="1"/>
          </p:nvSpPr>
          <p:spPr>
            <a:xfrm>
              <a:off x="1291143" y="3"/>
              <a:ext cx="1276849" cy="549275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126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Part 2</a:t>
              </a:r>
              <a:endParaRPr lang="zh-CN" altLang="en-US" sz="1126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" name="矩形 5"/>
            <p:cNvSpPr/>
            <p:nvPr userDrawn="1"/>
          </p:nvSpPr>
          <p:spPr>
            <a:xfrm>
              <a:off x="12183" y="-15875"/>
              <a:ext cx="1276849" cy="549275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126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Part </a:t>
              </a:r>
              <a:r>
                <a:rPr lang="en-US" altLang="zh-CN" sz="1126" dirty="0" smtClean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1</a:t>
              </a:r>
              <a:endParaRPr lang="zh-CN" altLang="en-US" sz="1126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" name="矩形 6"/>
            <p:cNvSpPr/>
            <p:nvPr userDrawn="1"/>
          </p:nvSpPr>
          <p:spPr>
            <a:xfrm>
              <a:off x="3873426" y="3"/>
              <a:ext cx="1276849" cy="549275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126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Part 4</a:t>
              </a:r>
              <a:endParaRPr lang="zh-CN" altLang="en-US" sz="1126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cxnSp>
        <p:nvCxnSpPr>
          <p:cNvPr id="11" name="直接连接符 10"/>
          <p:cNvCxnSpPr/>
          <p:nvPr userDrawn="1"/>
        </p:nvCxnSpPr>
        <p:spPr>
          <a:xfrm flipH="1">
            <a:off x="5328939" y="533400"/>
            <a:ext cx="3750743" cy="0"/>
          </a:xfrm>
          <a:prstGeom prst="line">
            <a:avLst/>
          </a:prstGeom>
          <a:ln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2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1" hangingPunct="1">
              <a:defRPr/>
            </a:pPr>
            <a:fld id="{D6ACCF68-5F52-4592-8AA5-17E520A92E96}" type="datetimeFigureOut">
              <a:rPr lang="zh-CN" altLang="en-US">
                <a:solidFill>
                  <a:prstClr val="black"/>
                </a:solidFill>
              </a:rPr>
              <a:pPr eaLnBrk="1" hangingPunct="1">
                <a:defRPr/>
              </a:pPr>
              <a:t>2014/8/18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3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1" hangingPunct="1">
              <a:defRPr/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5E2DB5-D087-4205-B280-AC0301FEB782}" type="slidenum">
              <a:rPr lang="zh-CN" altLang="en-US"/>
              <a:pPr/>
              <a:t>‹#›</a:t>
            </a:fld>
            <a:endParaRPr lang="en-US" altLang="zh-CN" dirty="0"/>
          </a:p>
        </p:txBody>
      </p:sp>
      <p:sp>
        <p:nvSpPr>
          <p:cNvPr id="25" name="直接连接符 15"/>
          <p:cNvSpPr>
            <a:spLocks noChangeShapeType="1"/>
          </p:cNvSpPr>
          <p:nvPr userDrawn="1"/>
        </p:nvSpPr>
        <p:spPr bwMode="auto">
          <a:xfrm>
            <a:off x="8840272" y="-27384"/>
            <a:ext cx="0" cy="6858000"/>
          </a:xfrm>
          <a:prstGeom prst="line">
            <a:avLst/>
          </a:prstGeom>
          <a:noFill/>
          <a:ln w="38100">
            <a:solidFill>
              <a:srgbClr val="F6D3AA">
                <a:alpha val="85881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mtClean="0">
              <a:solidFill>
                <a:srgbClr val="000000"/>
              </a:solidFill>
            </a:endParaRPr>
          </a:p>
        </p:txBody>
      </p:sp>
      <p:sp>
        <p:nvSpPr>
          <p:cNvPr id="26" name="直接连接符 6"/>
          <p:cNvSpPr>
            <a:spLocks noChangeShapeType="1"/>
          </p:cNvSpPr>
          <p:nvPr userDrawn="1"/>
        </p:nvSpPr>
        <p:spPr bwMode="auto">
          <a:xfrm>
            <a:off x="-20304" y="27384"/>
            <a:ext cx="0" cy="6858000"/>
          </a:xfrm>
          <a:prstGeom prst="line">
            <a:avLst/>
          </a:prstGeom>
          <a:noFill/>
          <a:ln w="57150" cmpd="thickThin">
            <a:solidFill>
              <a:srgbClr val="F6D3A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mtClean="0">
              <a:solidFill>
                <a:srgbClr val="000000"/>
              </a:solidFill>
            </a:endParaRPr>
          </a:p>
        </p:txBody>
      </p:sp>
      <p:sp>
        <p:nvSpPr>
          <p:cNvPr id="27" name="直接连接符 8"/>
          <p:cNvSpPr>
            <a:spLocks noChangeShapeType="1"/>
          </p:cNvSpPr>
          <p:nvPr userDrawn="1"/>
        </p:nvSpPr>
        <p:spPr bwMode="auto">
          <a:xfrm>
            <a:off x="9011789" y="-27384"/>
            <a:ext cx="0" cy="6858000"/>
          </a:xfrm>
          <a:prstGeom prst="line">
            <a:avLst/>
          </a:prstGeom>
          <a:ln>
            <a:headEnd/>
            <a:tailEnd/>
          </a:ln>
          <a:ex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/>
          <a:lstStyle/>
          <a:p>
            <a:endParaRPr lang="zh-CN" altLang="en-US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8" name="矩形 9"/>
          <p:cNvSpPr>
            <a:spLocks noChangeArrowheads="1"/>
          </p:cNvSpPr>
          <p:nvPr userDrawn="1"/>
        </p:nvSpPr>
        <p:spPr bwMode="auto">
          <a:xfrm>
            <a:off x="8724291" y="-27384"/>
            <a:ext cx="228689" cy="6858000"/>
          </a:xfrm>
          <a:prstGeom prst="rect">
            <a:avLst/>
          </a:prstGeom>
          <a:solidFill>
            <a:srgbClr val="F6D3AA">
              <a:alpha val="87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lang="en-US" dirty="0" smtClean="0">
              <a:solidFill>
                <a:srgbClr val="FFFFFF"/>
              </a:solidFill>
              <a:latin typeface="Book Antiqua" panose="02040602050305030304" pitchFamily="18" charset="0"/>
            </a:endParaRPr>
          </a:p>
        </p:txBody>
      </p:sp>
      <p:sp>
        <p:nvSpPr>
          <p:cNvPr id="29" name="直接连接符 10"/>
          <p:cNvSpPr>
            <a:spLocks noChangeShapeType="1"/>
          </p:cNvSpPr>
          <p:nvPr userDrawn="1"/>
        </p:nvSpPr>
        <p:spPr bwMode="auto">
          <a:xfrm>
            <a:off x="8894168" y="-27384"/>
            <a:ext cx="0" cy="6858000"/>
          </a:xfrm>
          <a:prstGeom prst="line">
            <a:avLst/>
          </a:prstGeom>
          <a:ln>
            <a:headEnd/>
            <a:tailEnd/>
          </a:ln>
          <a:extLst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/>
          <a:lstStyle/>
          <a:p>
            <a:endParaRPr lang="zh-CN" altLang="en-US" smtClean="0">
              <a:solidFill>
                <a:srgbClr val="00000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18595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pic17.nipic.com/20110914/7807978_105643065000_2.jpg"/>
          <p:cNvPicPr>
            <a:picLocks noChangeAspect="1" noChangeArrowheads="1"/>
          </p:cNvPicPr>
          <p:nvPr userDrawn="1"/>
        </p:nvPicPr>
        <p:blipFill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/>
          </a:blip>
          <a:srcRect t="47291" b="8126"/>
          <a:stretch/>
        </p:blipFill>
        <p:spPr bwMode="auto">
          <a:xfrm>
            <a:off x="0" y="3267580"/>
            <a:ext cx="9128272" cy="3617804"/>
          </a:xfrm>
          <a:prstGeom prst="rect">
            <a:avLst/>
          </a:prstGeom>
          <a:noFill/>
          <a:extLst/>
        </p:spPr>
      </p:pic>
      <p:sp>
        <p:nvSpPr>
          <p:cNvPr id="5" name="矩形 4"/>
          <p:cNvSpPr/>
          <p:nvPr userDrawn="1"/>
        </p:nvSpPr>
        <p:spPr>
          <a:xfrm>
            <a:off x="0" y="3"/>
            <a:ext cx="9144000" cy="3267075"/>
          </a:xfrm>
          <a:prstGeom prst="rect">
            <a:avLst/>
          </a:prstGeom>
          <a:solidFill>
            <a:srgbClr val="F79646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013">
              <a:solidFill>
                <a:prstClr val="white"/>
              </a:solidFill>
            </a:endParaRPr>
          </a:p>
        </p:txBody>
      </p:sp>
      <p:grpSp>
        <p:nvGrpSpPr>
          <p:cNvPr id="6" name="组合 8"/>
          <p:cNvGrpSpPr>
            <a:grpSpLocks/>
          </p:cNvGrpSpPr>
          <p:nvPr userDrawn="1"/>
        </p:nvGrpSpPr>
        <p:grpSpPr bwMode="auto">
          <a:xfrm>
            <a:off x="3653075" y="2283766"/>
            <a:ext cx="1837852" cy="1865314"/>
            <a:chOff x="6897738" y="2060848"/>
            <a:chExt cx="2448272" cy="2448272"/>
          </a:xfrm>
        </p:grpSpPr>
        <p:sp>
          <p:nvSpPr>
            <p:cNvPr id="7" name="空心弧 6"/>
            <p:cNvSpPr/>
            <p:nvPr/>
          </p:nvSpPr>
          <p:spPr>
            <a:xfrm>
              <a:off x="6897738" y="2060848"/>
              <a:ext cx="2448272" cy="2448272"/>
            </a:xfrm>
            <a:prstGeom prst="blockArc">
              <a:avLst>
                <a:gd name="adj1" fmla="val 13344530"/>
                <a:gd name="adj2" fmla="val 8861204"/>
                <a:gd name="adj3" fmla="val 12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" name="空心弧 7"/>
            <p:cNvSpPr/>
            <p:nvPr/>
          </p:nvSpPr>
          <p:spPr>
            <a:xfrm rot="15949199">
              <a:off x="6897738" y="2060849"/>
              <a:ext cx="2448272" cy="2448272"/>
            </a:xfrm>
            <a:prstGeom prst="blockArc">
              <a:avLst>
                <a:gd name="adj1" fmla="val 13344530"/>
                <a:gd name="adj2" fmla="val 7902189"/>
                <a:gd name="adj3" fmla="val 12088"/>
              </a:avLst>
            </a:prstGeom>
            <a:solidFill>
              <a:schemeClr val="bg1">
                <a:alpha val="3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9" name="TextBox 11"/>
          <p:cNvSpPr txBox="1"/>
          <p:nvPr userDrawn="1"/>
        </p:nvSpPr>
        <p:spPr>
          <a:xfrm>
            <a:off x="4027211" y="2794842"/>
            <a:ext cx="1018383" cy="6465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801" b="1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Part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801" b="1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4</a:t>
            </a:r>
            <a:endParaRPr lang="zh-CN" altLang="en-US" sz="1801" b="1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1" hangingPunct="1">
              <a:defRPr/>
            </a:pPr>
            <a:fld id="{253623F3-1890-47F5-BE4A-931DD64FE4E6}" type="datetimeFigureOut">
              <a:rPr lang="zh-CN" altLang="en-US">
                <a:solidFill>
                  <a:prstClr val="black"/>
                </a:solidFill>
              </a:rPr>
              <a:pPr eaLnBrk="1" hangingPunct="1">
                <a:defRPr/>
              </a:pPr>
              <a:t>2014/8/18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2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1" hangingPunct="1">
              <a:defRPr/>
            </a:pPr>
            <a:endParaRPr lang="zh-CN" altLang="en-US" dirty="0">
              <a:solidFill>
                <a:prstClr val="black"/>
              </a:solidFill>
            </a:endParaRPr>
          </a:p>
        </p:txBody>
      </p:sp>
      <p:pic>
        <p:nvPicPr>
          <p:cNvPr id="15" name="Picture 6" descr="fudan_red"/>
          <p:cNvPicPr>
            <a:picLocks noChangeAspect="1" noChangeArrowheads="1"/>
          </p:cNvPicPr>
          <p:nvPr userDrawn="1"/>
        </p:nvPicPr>
        <p:blipFill>
          <a:blip r:embed="rId3">
            <a:lum contrast="-8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00" y="260648"/>
            <a:ext cx="775796" cy="7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05993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-502" y="3"/>
            <a:ext cx="5166801" cy="533397"/>
            <a:chOff x="-502" y="3"/>
            <a:chExt cx="5166801" cy="836712"/>
          </a:xfrm>
        </p:grpSpPr>
        <p:sp>
          <p:nvSpPr>
            <p:cNvPr id="4" name="矩形 3"/>
            <p:cNvSpPr/>
            <p:nvPr userDrawn="1"/>
          </p:nvSpPr>
          <p:spPr>
            <a:xfrm>
              <a:off x="3889450" y="102"/>
              <a:ext cx="1276849" cy="836613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576" b="1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Part </a:t>
              </a:r>
              <a:r>
                <a:rPr lang="en-US" altLang="zh-CN" sz="1576" b="1" dirty="0" smtClean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4</a:t>
              </a:r>
              <a:endParaRPr lang="zh-CN" altLang="en-US" sz="1576" b="1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" name="矩形 4"/>
            <p:cNvSpPr/>
            <p:nvPr userDrawn="1"/>
          </p:nvSpPr>
          <p:spPr>
            <a:xfrm>
              <a:off x="1291143" y="3"/>
              <a:ext cx="1276849" cy="549275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126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Part 2</a:t>
              </a:r>
              <a:endParaRPr lang="zh-CN" altLang="en-US" sz="1126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" name="矩形 5"/>
            <p:cNvSpPr/>
            <p:nvPr userDrawn="1"/>
          </p:nvSpPr>
          <p:spPr>
            <a:xfrm>
              <a:off x="2582284" y="3"/>
              <a:ext cx="1276849" cy="549275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126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Part 3</a:t>
              </a:r>
              <a:endParaRPr lang="zh-CN" altLang="en-US" sz="1126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" name="矩形 6"/>
            <p:cNvSpPr/>
            <p:nvPr userDrawn="1"/>
          </p:nvSpPr>
          <p:spPr>
            <a:xfrm>
              <a:off x="-502" y="3"/>
              <a:ext cx="1276849" cy="549275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126" dirty="0" smtClean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Part 1</a:t>
              </a:r>
              <a:endParaRPr lang="zh-CN" altLang="en-US" sz="1126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cxnSp>
        <p:nvCxnSpPr>
          <p:cNvPr id="11" name="直接连接符 10"/>
          <p:cNvCxnSpPr/>
          <p:nvPr userDrawn="1"/>
        </p:nvCxnSpPr>
        <p:spPr>
          <a:xfrm flipH="1">
            <a:off x="5328939" y="533400"/>
            <a:ext cx="3750743" cy="0"/>
          </a:xfrm>
          <a:prstGeom prst="line">
            <a:avLst/>
          </a:prstGeom>
          <a:ln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2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1" hangingPunct="1">
              <a:defRPr/>
            </a:pPr>
            <a:fld id="{D6ACCF68-5F52-4592-8AA5-17E520A92E96}" type="datetimeFigureOut">
              <a:rPr lang="zh-CN" altLang="en-US">
                <a:solidFill>
                  <a:prstClr val="black"/>
                </a:solidFill>
              </a:rPr>
              <a:pPr eaLnBrk="1" hangingPunct="1">
                <a:defRPr/>
              </a:pPr>
              <a:t>2014/8/18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3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1" hangingPunct="1">
              <a:defRPr/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5E2DB5-D087-4205-B280-AC0301FEB782}" type="slidenum">
              <a:rPr lang="zh-CN" altLang="en-US"/>
              <a:pPr/>
              <a:t>‹#›</a:t>
            </a:fld>
            <a:endParaRPr lang="en-US" altLang="zh-CN" dirty="0"/>
          </a:p>
        </p:txBody>
      </p:sp>
      <p:sp>
        <p:nvSpPr>
          <p:cNvPr id="25" name="直接连接符 15"/>
          <p:cNvSpPr>
            <a:spLocks noChangeShapeType="1"/>
          </p:cNvSpPr>
          <p:nvPr userDrawn="1"/>
        </p:nvSpPr>
        <p:spPr bwMode="auto">
          <a:xfrm>
            <a:off x="8840272" y="-27384"/>
            <a:ext cx="0" cy="6858000"/>
          </a:xfrm>
          <a:prstGeom prst="line">
            <a:avLst/>
          </a:prstGeom>
          <a:noFill/>
          <a:ln w="38100">
            <a:solidFill>
              <a:srgbClr val="F6D3AA">
                <a:alpha val="85881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mtClean="0">
              <a:solidFill>
                <a:srgbClr val="000000"/>
              </a:solidFill>
            </a:endParaRPr>
          </a:p>
        </p:txBody>
      </p:sp>
      <p:sp>
        <p:nvSpPr>
          <p:cNvPr id="26" name="直接连接符 6"/>
          <p:cNvSpPr>
            <a:spLocks noChangeShapeType="1"/>
          </p:cNvSpPr>
          <p:nvPr userDrawn="1"/>
        </p:nvSpPr>
        <p:spPr bwMode="auto">
          <a:xfrm>
            <a:off x="-20304" y="27384"/>
            <a:ext cx="0" cy="6858000"/>
          </a:xfrm>
          <a:prstGeom prst="line">
            <a:avLst/>
          </a:prstGeom>
          <a:noFill/>
          <a:ln w="57150" cmpd="thickThin">
            <a:solidFill>
              <a:srgbClr val="F6D3A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mtClean="0">
              <a:solidFill>
                <a:srgbClr val="000000"/>
              </a:solidFill>
            </a:endParaRPr>
          </a:p>
        </p:txBody>
      </p:sp>
      <p:sp>
        <p:nvSpPr>
          <p:cNvPr id="27" name="直接连接符 8"/>
          <p:cNvSpPr>
            <a:spLocks noChangeShapeType="1"/>
          </p:cNvSpPr>
          <p:nvPr userDrawn="1"/>
        </p:nvSpPr>
        <p:spPr bwMode="auto">
          <a:xfrm>
            <a:off x="9011789" y="-27384"/>
            <a:ext cx="0" cy="6858000"/>
          </a:xfrm>
          <a:prstGeom prst="line">
            <a:avLst/>
          </a:prstGeom>
          <a:ln>
            <a:headEnd/>
            <a:tailEnd/>
          </a:ln>
          <a:ex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/>
          <a:lstStyle/>
          <a:p>
            <a:endParaRPr lang="zh-CN" altLang="en-US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8" name="矩形 9"/>
          <p:cNvSpPr>
            <a:spLocks noChangeArrowheads="1"/>
          </p:cNvSpPr>
          <p:nvPr userDrawn="1"/>
        </p:nvSpPr>
        <p:spPr bwMode="auto">
          <a:xfrm>
            <a:off x="8724291" y="-27384"/>
            <a:ext cx="228689" cy="6858000"/>
          </a:xfrm>
          <a:prstGeom prst="rect">
            <a:avLst/>
          </a:prstGeom>
          <a:solidFill>
            <a:srgbClr val="F6D3AA">
              <a:alpha val="87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lang="en-US" dirty="0" smtClean="0">
              <a:solidFill>
                <a:srgbClr val="FFFFFF"/>
              </a:solidFill>
              <a:latin typeface="Book Antiqua" panose="02040602050305030304" pitchFamily="18" charset="0"/>
            </a:endParaRPr>
          </a:p>
        </p:txBody>
      </p:sp>
      <p:sp>
        <p:nvSpPr>
          <p:cNvPr id="29" name="直接连接符 10"/>
          <p:cNvSpPr>
            <a:spLocks noChangeShapeType="1"/>
          </p:cNvSpPr>
          <p:nvPr userDrawn="1"/>
        </p:nvSpPr>
        <p:spPr bwMode="auto">
          <a:xfrm>
            <a:off x="8894168" y="-27384"/>
            <a:ext cx="0" cy="6858000"/>
          </a:xfrm>
          <a:prstGeom prst="line">
            <a:avLst/>
          </a:prstGeom>
          <a:ln>
            <a:headEnd/>
            <a:tailEnd/>
          </a:ln>
          <a:extLst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/>
          <a:lstStyle/>
          <a:p>
            <a:endParaRPr lang="zh-CN" altLang="en-US" smtClean="0">
              <a:solidFill>
                <a:srgbClr val="00000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28283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 rot="5400000">
            <a:off x="7764464" y="1174750"/>
            <a:ext cx="2286000" cy="381000"/>
          </a:xfrm>
          <a:prstGeom prst="rect">
            <a:avLst/>
          </a:prstGeom>
        </p:spPr>
        <p:txBody>
          <a:bodyPr/>
          <a:lstStyle/>
          <a:p>
            <a:pPr eaLnBrk="1" hangingPunct="1"/>
            <a:fld id="{530820CF-B880-4189-942D-D702A7CBA730}" type="datetimeFigureOut">
              <a:rPr lang="zh-CN" altLang="en-US" smtClean="0">
                <a:solidFill>
                  <a:prstClr val="black"/>
                </a:solidFill>
              </a:rPr>
              <a:pPr eaLnBrk="1" hangingPunct="1"/>
              <a:t>2014/8/18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 rot="5400000">
            <a:off x="7077076" y="4181478"/>
            <a:ext cx="3657600" cy="384175"/>
          </a:xfrm>
          <a:prstGeom prst="rect">
            <a:avLst/>
          </a:prstGeom>
        </p:spPr>
        <p:txBody>
          <a:bodyPr/>
          <a:lstStyle/>
          <a:p>
            <a:pPr eaLnBrk="1" hangingPunct="1"/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2115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pic17.nipic.com/20110914/7807978_105643065000_2.jpg"/>
          <p:cNvPicPr>
            <a:picLocks noChangeAspect="1" noChangeArrowheads="1"/>
          </p:cNvPicPr>
          <p:nvPr userDrawn="1"/>
        </p:nvPicPr>
        <p:blipFill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/>
          </a:blip>
          <a:srcRect t="47291" b="8126"/>
          <a:stretch/>
        </p:blipFill>
        <p:spPr bwMode="auto">
          <a:xfrm>
            <a:off x="0" y="3267580"/>
            <a:ext cx="9128272" cy="3617804"/>
          </a:xfrm>
          <a:prstGeom prst="rect">
            <a:avLst/>
          </a:prstGeom>
          <a:noFill/>
          <a:extLst/>
        </p:spPr>
      </p:pic>
      <p:sp>
        <p:nvSpPr>
          <p:cNvPr id="5" name="矩形 4"/>
          <p:cNvSpPr/>
          <p:nvPr userDrawn="1"/>
        </p:nvSpPr>
        <p:spPr>
          <a:xfrm>
            <a:off x="0" y="3"/>
            <a:ext cx="9144000" cy="3267075"/>
          </a:xfrm>
          <a:prstGeom prst="rect">
            <a:avLst/>
          </a:prstGeom>
          <a:solidFill>
            <a:srgbClr val="F79646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013">
              <a:solidFill>
                <a:prstClr val="white"/>
              </a:solidFill>
            </a:endParaRPr>
          </a:p>
        </p:txBody>
      </p:sp>
      <p:grpSp>
        <p:nvGrpSpPr>
          <p:cNvPr id="6" name="组合 8"/>
          <p:cNvGrpSpPr>
            <a:grpSpLocks/>
          </p:cNvGrpSpPr>
          <p:nvPr userDrawn="1"/>
        </p:nvGrpSpPr>
        <p:grpSpPr bwMode="auto">
          <a:xfrm>
            <a:off x="3653075" y="2283766"/>
            <a:ext cx="1837852" cy="1865314"/>
            <a:chOff x="6897738" y="2060848"/>
            <a:chExt cx="2448272" cy="2448272"/>
          </a:xfrm>
        </p:grpSpPr>
        <p:sp>
          <p:nvSpPr>
            <p:cNvPr id="7" name="空心弧 6"/>
            <p:cNvSpPr/>
            <p:nvPr/>
          </p:nvSpPr>
          <p:spPr>
            <a:xfrm>
              <a:off x="6897738" y="2060848"/>
              <a:ext cx="2448272" cy="2448272"/>
            </a:xfrm>
            <a:prstGeom prst="blockArc">
              <a:avLst>
                <a:gd name="adj1" fmla="val 13344530"/>
                <a:gd name="adj2" fmla="val 8861204"/>
                <a:gd name="adj3" fmla="val 12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" name="空心弧 7"/>
            <p:cNvSpPr/>
            <p:nvPr/>
          </p:nvSpPr>
          <p:spPr>
            <a:xfrm rot="15949199">
              <a:off x="6897738" y="2060849"/>
              <a:ext cx="2448272" cy="2448272"/>
            </a:xfrm>
            <a:prstGeom prst="blockArc">
              <a:avLst>
                <a:gd name="adj1" fmla="val 13344530"/>
                <a:gd name="adj2" fmla="val 7902189"/>
                <a:gd name="adj3" fmla="val 12088"/>
              </a:avLst>
            </a:prstGeom>
            <a:solidFill>
              <a:schemeClr val="bg1">
                <a:alpha val="3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9" name="TextBox 11"/>
          <p:cNvSpPr txBox="1"/>
          <p:nvPr userDrawn="1"/>
        </p:nvSpPr>
        <p:spPr>
          <a:xfrm>
            <a:off x="4027211" y="2794842"/>
            <a:ext cx="1018383" cy="6465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801" b="1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Part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801" b="1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1</a:t>
            </a:r>
            <a:endParaRPr lang="zh-CN" altLang="en-US" sz="1801" b="1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1" hangingPunct="1">
              <a:defRPr/>
            </a:pPr>
            <a:fld id="{253623F3-1890-47F5-BE4A-931DD64FE4E6}" type="datetimeFigureOut">
              <a:rPr lang="zh-CN" altLang="en-US">
                <a:solidFill>
                  <a:prstClr val="black"/>
                </a:solidFill>
              </a:rPr>
              <a:pPr eaLnBrk="1" hangingPunct="1">
                <a:defRPr/>
              </a:pPr>
              <a:t>2014/8/18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2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1" hangingPunct="1">
              <a:defRPr/>
            </a:pPr>
            <a:endParaRPr lang="zh-CN" altLang="en-US" dirty="0">
              <a:solidFill>
                <a:prstClr val="black"/>
              </a:solidFill>
            </a:endParaRPr>
          </a:p>
        </p:txBody>
      </p:sp>
      <p:pic>
        <p:nvPicPr>
          <p:cNvPr id="15" name="Picture 6" descr="fudan_red"/>
          <p:cNvPicPr>
            <a:picLocks noChangeAspect="1" noChangeArrowheads="1"/>
          </p:cNvPicPr>
          <p:nvPr userDrawn="1"/>
        </p:nvPicPr>
        <p:blipFill>
          <a:blip r:embed="rId3">
            <a:lum contrast="-8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00" y="260648"/>
            <a:ext cx="775796" cy="7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57483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1" y="3"/>
            <a:ext cx="5150274" cy="533397"/>
            <a:chOff x="1" y="3"/>
            <a:chExt cx="5150274" cy="836613"/>
          </a:xfrm>
        </p:grpSpPr>
        <p:sp>
          <p:nvSpPr>
            <p:cNvPr id="4" name="矩形 3"/>
            <p:cNvSpPr/>
            <p:nvPr userDrawn="1"/>
          </p:nvSpPr>
          <p:spPr>
            <a:xfrm>
              <a:off x="1" y="3"/>
              <a:ext cx="1276849" cy="836613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576" b="1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Part 1</a:t>
              </a:r>
              <a:endParaRPr lang="zh-CN" altLang="en-US" sz="1576" b="1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" name="矩形 4"/>
            <p:cNvSpPr/>
            <p:nvPr userDrawn="1"/>
          </p:nvSpPr>
          <p:spPr>
            <a:xfrm>
              <a:off x="1291143" y="3"/>
              <a:ext cx="1276849" cy="549275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126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Part 2</a:t>
              </a:r>
              <a:endParaRPr lang="zh-CN" altLang="en-US" sz="1126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" name="矩形 5"/>
            <p:cNvSpPr/>
            <p:nvPr userDrawn="1"/>
          </p:nvSpPr>
          <p:spPr>
            <a:xfrm>
              <a:off x="2582284" y="3"/>
              <a:ext cx="1276849" cy="549275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126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Part 3</a:t>
              </a:r>
              <a:endParaRPr lang="zh-CN" altLang="en-US" sz="1126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" name="矩形 6"/>
            <p:cNvSpPr/>
            <p:nvPr userDrawn="1"/>
          </p:nvSpPr>
          <p:spPr>
            <a:xfrm>
              <a:off x="3873426" y="3"/>
              <a:ext cx="1276849" cy="549275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126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Part 4</a:t>
              </a:r>
              <a:endParaRPr lang="zh-CN" altLang="en-US" sz="1126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cxnSp>
        <p:nvCxnSpPr>
          <p:cNvPr id="11" name="直接连接符 10"/>
          <p:cNvCxnSpPr/>
          <p:nvPr userDrawn="1"/>
        </p:nvCxnSpPr>
        <p:spPr>
          <a:xfrm flipH="1">
            <a:off x="5328939" y="533400"/>
            <a:ext cx="3750743" cy="0"/>
          </a:xfrm>
          <a:prstGeom prst="line">
            <a:avLst/>
          </a:prstGeom>
          <a:ln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2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1" hangingPunct="1">
              <a:defRPr/>
            </a:pPr>
            <a:fld id="{D6ACCF68-5F52-4592-8AA5-17E520A92E96}" type="datetimeFigureOut">
              <a:rPr lang="zh-CN" altLang="en-US">
                <a:solidFill>
                  <a:prstClr val="black"/>
                </a:solidFill>
              </a:rPr>
              <a:pPr eaLnBrk="1" hangingPunct="1">
                <a:defRPr/>
              </a:pPr>
              <a:t>2014/8/18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3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1" hangingPunct="1">
              <a:defRPr/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5E2DB5-D087-4205-B280-AC0301FEB782}" type="slidenum">
              <a:rPr lang="zh-CN" altLang="en-US"/>
              <a:pPr/>
              <a:t>‹#›</a:t>
            </a:fld>
            <a:endParaRPr lang="en-US" altLang="zh-CN" dirty="0"/>
          </a:p>
        </p:txBody>
      </p:sp>
      <p:sp>
        <p:nvSpPr>
          <p:cNvPr id="25" name="直接连接符 15"/>
          <p:cNvSpPr>
            <a:spLocks noChangeShapeType="1"/>
          </p:cNvSpPr>
          <p:nvPr userDrawn="1"/>
        </p:nvSpPr>
        <p:spPr bwMode="auto">
          <a:xfrm>
            <a:off x="8840272" y="-27384"/>
            <a:ext cx="0" cy="6858000"/>
          </a:xfrm>
          <a:prstGeom prst="line">
            <a:avLst/>
          </a:prstGeom>
          <a:noFill/>
          <a:ln w="38100">
            <a:solidFill>
              <a:srgbClr val="F6D3AA">
                <a:alpha val="85881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mtClean="0">
              <a:solidFill>
                <a:srgbClr val="000000"/>
              </a:solidFill>
            </a:endParaRPr>
          </a:p>
        </p:txBody>
      </p:sp>
      <p:sp>
        <p:nvSpPr>
          <p:cNvPr id="26" name="直接连接符 6"/>
          <p:cNvSpPr>
            <a:spLocks noChangeShapeType="1"/>
          </p:cNvSpPr>
          <p:nvPr userDrawn="1"/>
        </p:nvSpPr>
        <p:spPr bwMode="auto">
          <a:xfrm>
            <a:off x="-20304" y="27384"/>
            <a:ext cx="0" cy="6858000"/>
          </a:xfrm>
          <a:prstGeom prst="line">
            <a:avLst/>
          </a:prstGeom>
          <a:noFill/>
          <a:ln w="57150" cmpd="thickThin">
            <a:solidFill>
              <a:srgbClr val="F6D3A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mtClean="0">
              <a:solidFill>
                <a:srgbClr val="000000"/>
              </a:solidFill>
            </a:endParaRPr>
          </a:p>
        </p:txBody>
      </p:sp>
      <p:sp>
        <p:nvSpPr>
          <p:cNvPr id="27" name="直接连接符 8"/>
          <p:cNvSpPr>
            <a:spLocks noChangeShapeType="1"/>
          </p:cNvSpPr>
          <p:nvPr userDrawn="1"/>
        </p:nvSpPr>
        <p:spPr bwMode="auto">
          <a:xfrm>
            <a:off x="9011789" y="-27384"/>
            <a:ext cx="0" cy="6858000"/>
          </a:xfrm>
          <a:prstGeom prst="line">
            <a:avLst/>
          </a:prstGeom>
          <a:ln>
            <a:headEnd/>
            <a:tailEnd/>
          </a:ln>
          <a:ex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/>
          <a:lstStyle/>
          <a:p>
            <a:endParaRPr lang="zh-CN" altLang="en-US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8" name="矩形 9"/>
          <p:cNvSpPr>
            <a:spLocks noChangeArrowheads="1"/>
          </p:cNvSpPr>
          <p:nvPr userDrawn="1"/>
        </p:nvSpPr>
        <p:spPr bwMode="auto">
          <a:xfrm>
            <a:off x="8724291" y="-27384"/>
            <a:ext cx="228689" cy="6858000"/>
          </a:xfrm>
          <a:prstGeom prst="rect">
            <a:avLst/>
          </a:prstGeom>
          <a:solidFill>
            <a:srgbClr val="F6D3AA">
              <a:alpha val="87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lang="en-US" dirty="0" smtClean="0">
              <a:solidFill>
                <a:srgbClr val="FFFFFF"/>
              </a:solidFill>
              <a:latin typeface="Book Antiqua" panose="02040602050305030304" pitchFamily="18" charset="0"/>
            </a:endParaRPr>
          </a:p>
        </p:txBody>
      </p:sp>
      <p:sp>
        <p:nvSpPr>
          <p:cNvPr id="29" name="直接连接符 10"/>
          <p:cNvSpPr>
            <a:spLocks noChangeShapeType="1"/>
          </p:cNvSpPr>
          <p:nvPr userDrawn="1"/>
        </p:nvSpPr>
        <p:spPr bwMode="auto">
          <a:xfrm>
            <a:off x="8894168" y="-27384"/>
            <a:ext cx="0" cy="6858000"/>
          </a:xfrm>
          <a:prstGeom prst="line">
            <a:avLst/>
          </a:prstGeom>
          <a:ln>
            <a:headEnd/>
            <a:tailEnd/>
          </a:ln>
          <a:extLst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/>
          <a:lstStyle/>
          <a:p>
            <a:endParaRPr lang="zh-CN" altLang="en-US" smtClean="0">
              <a:solidFill>
                <a:srgbClr val="00000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33103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pic17.nipic.com/20110914/7807978_105643065000_2.jpg"/>
          <p:cNvPicPr>
            <a:picLocks noChangeAspect="1" noChangeArrowheads="1"/>
          </p:cNvPicPr>
          <p:nvPr userDrawn="1"/>
        </p:nvPicPr>
        <p:blipFill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/>
          </a:blip>
          <a:srcRect t="47291" b="8126"/>
          <a:stretch/>
        </p:blipFill>
        <p:spPr bwMode="auto">
          <a:xfrm>
            <a:off x="0" y="3267580"/>
            <a:ext cx="9128272" cy="3617804"/>
          </a:xfrm>
          <a:prstGeom prst="rect">
            <a:avLst/>
          </a:prstGeom>
          <a:noFill/>
          <a:extLst/>
        </p:spPr>
      </p:pic>
      <p:sp>
        <p:nvSpPr>
          <p:cNvPr id="5" name="矩形 4"/>
          <p:cNvSpPr/>
          <p:nvPr userDrawn="1"/>
        </p:nvSpPr>
        <p:spPr>
          <a:xfrm>
            <a:off x="0" y="3"/>
            <a:ext cx="9144000" cy="3267075"/>
          </a:xfrm>
          <a:prstGeom prst="rect">
            <a:avLst/>
          </a:prstGeom>
          <a:solidFill>
            <a:srgbClr val="F79646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013">
              <a:solidFill>
                <a:prstClr val="white"/>
              </a:solidFill>
            </a:endParaRPr>
          </a:p>
        </p:txBody>
      </p:sp>
      <p:grpSp>
        <p:nvGrpSpPr>
          <p:cNvPr id="6" name="组合 8"/>
          <p:cNvGrpSpPr>
            <a:grpSpLocks/>
          </p:cNvGrpSpPr>
          <p:nvPr userDrawn="1"/>
        </p:nvGrpSpPr>
        <p:grpSpPr bwMode="auto">
          <a:xfrm>
            <a:off x="3653075" y="2283766"/>
            <a:ext cx="1837852" cy="1865314"/>
            <a:chOff x="6897738" y="2060848"/>
            <a:chExt cx="2448272" cy="2448272"/>
          </a:xfrm>
        </p:grpSpPr>
        <p:sp>
          <p:nvSpPr>
            <p:cNvPr id="7" name="空心弧 6"/>
            <p:cNvSpPr/>
            <p:nvPr/>
          </p:nvSpPr>
          <p:spPr>
            <a:xfrm>
              <a:off x="6897738" y="2060848"/>
              <a:ext cx="2448272" cy="2448272"/>
            </a:xfrm>
            <a:prstGeom prst="blockArc">
              <a:avLst>
                <a:gd name="adj1" fmla="val 13344530"/>
                <a:gd name="adj2" fmla="val 8861204"/>
                <a:gd name="adj3" fmla="val 12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" name="空心弧 7"/>
            <p:cNvSpPr/>
            <p:nvPr/>
          </p:nvSpPr>
          <p:spPr>
            <a:xfrm rot="15949199">
              <a:off x="6897738" y="2060849"/>
              <a:ext cx="2448272" cy="2448272"/>
            </a:xfrm>
            <a:prstGeom prst="blockArc">
              <a:avLst>
                <a:gd name="adj1" fmla="val 13344530"/>
                <a:gd name="adj2" fmla="val 7902189"/>
                <a:gd name="adj3" fmla="val 12088"/>
              </a:avLst>
            </a:prstGeom>
            <a:solidFill>
              <a:schemeClr val="bg1">
                <a:alpha val="3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9" name="TextBox 11"/>
          <p:cNvSpPr txBox="1"/>
          <p:nvPr userDrawn="1"/>
        </p:nvSpPr>
        <p:spPr>
          <a:xfrm>
            <a:off x="4027211" y="2794842"/>
            <a:ext cx="1018383" cy="6465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801" b="1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Part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801" b="1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2</a:t>
            </a:r>
            <a:endParaRPr lang="zh-CN" altLang="en-US" sz="1801" b="1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1" hangingPunct="1">
              <a:defRPr/>
            </a:pPr>
            <a:fld id="{253623F3-1890-47F5-BE4A-931DD64FE4E6}" type="datetimeFigureOut">
              <a:rPr lang="zh-CN" altLang="en-US">
                <a:solidFill>
                  <a:prstClr val="black"/>
                </a:solidFill>
              </a:rPr>
              <a:pPr eaLnBrk="1" hangingPunct="1">
                <a:defRPr/>
              </a:pPr>
              <a:t>2014/8/18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2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1" hangingPunct="1">
              <a:defRPr/>
            </a:pPr>
            <a:endParaRPr lang="zh-CN" altLang="en-US" dirty="0">
              <a:solidFill>
                <a:prstClr val="black"/>
              </a:solidFill>
            </a:endParaRPr>
          </a:p>
        </p:txBody>
      </p:sp>
      <p:pic>
        <p:nvPicPr>
          <p:cNvPr id="15" name="Picture 6" descr="fudan_red"/>
          <p:cNvPicPr>
            <a:picLocks noChangeAspect="1" noChangeArrowheads="1"/>
          </p:cNvPicPr>
          <p:nvPr userDrawn="1"/>
        </p:nvPicPr>
        <p:blipFill>
          <a:blip r:embed="rId3">
            <a:lum contrast="-8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00" y="260648"/>
            <a:ext cx="775796" cy="7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3385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14965" y="3"/>
            <a:ext cx="5135310" cy="533397"/>
            <a:chOff x="14965" y="3"/>
            <a:chExt cx="5135310" cy="836613"/>
          </a:xfrm>
        </p:grpSpPr>
        <p:sp>
          <p:nvSpPr>
            <p:cNvPr id="4" name="矩形 3"/>
            <p:cNvSpPr/>
            <p:nvPr userDrawn="1"/>
          </p:nvSpPr>
          <p:spPr>
            <a:xfrm>
              <a:off x="1291813" y="3"/>
              <a:ext cx="1276849" cy="836613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576" b="1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Part </a:t>
              </a:r>
              <a:r>
                <a:rPr lang="en-US" altLang="zh-CN" sz="1576" b="1" dirty="0" smtClean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2</a:t>
              </a:r>
              <a:endParaRPr lang="zh-CN" altLang="en-US" sz="1576" b="1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" name="矩形 4"/>
            <p:cNvSpPr/>
            <p:nvPr userDrawn="1"/>
          </p:nvSpPr>
          <p:spPr>
            <a:xfrm>
              <a:off x="14965" y="27387"/>
              <a:ext cx="1276849" cy="549275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126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Part </a:t>
              </a:r>
              <a:r>
                <a:rPr lang="en-US" altLang="zh-CN" sz="1126" dirty="0" smtClean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1</a:t>
              </a:r>
              <a:endParaRPr lang="zh-CN" altLang="en-US" sz="1126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" name="矩形 5"/>
            <p:cNvSpPr/>
            <p:nvPr userDrawn="1"/>
          </p:nvSpPr>
          <p:spPr>
            <a:xfrm>
              <a:off x="2582284" y="3"/>
              <a:ext cx="1276849" cy="549275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126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Part 3</a:t>
              </a:r>
              <a:endParaRPr lang="zh-CN" altLang="en-US" sz="1126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" name="矩形 6"/>
            <p:cNvSpPr/>
            <p:nvPr userDrawn="1"/>
          </p:nvSpPr>
          <p:spPr>
            <a:xfrm>
              <a:off x="3873426" y="3"/>
              <a:ext cx="1276849" cy="549275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126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Part 4</a:t>
              </a:r>
              <a:endParaRPr lang="zh-CN" altLang="en-US" sz="1126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cxnSp>
        <p:nvCxnSpPr>
          <p:cNvPr id="11" name="直接连接符 10"/>
          <p:cNvCxnSpPr/>
          <p:nvPr userDrawn="1"/>
        </p:nvCxnSpPr>
        <p:spPr>
          <a:xfrm flipH="1">
            <a:off x="5328939" y="533400"/>
            <a:ext cx="3750743" cy="0"/>
          </a:xfrm>
          <a:prstGeom prst="line">
            <a:avLst/>
          </a:prstGeom>
          <a:ln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2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1" hangingPunct="1">
              <a:defRPr/>
            </a:pPr>
            <a:fld id="{D6ACCF68-5F52-4592-8AA5-17E520A92E96}" type="datetimeFigureOut">
              <a:rPr lang="zh-CN" altLang="en-US">
                <a:solidFill>
                  <a:prstClr val="black"/>
                </a:solidFill>
              </a:rPr>
              <a:pPr eaLnBrk="1" hangingPunct="1">
                <a:defRPr/>
              </a:pPr>
              <a:t>2014/8/18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3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1" hangingPunct="1">
              <a:defRPr/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5E2DB5-D087-4205-B280-AC0301FEB782}" type="slidenum">
              <a:rPr lang="zh-CN" altLang="en-US"/>
              <a:pPr/>
              <a:t>‹#›</a:t>
            </a:fld>
            <a:endParaRPr lang="en-US" altLang="zh-CN" dirty="0"/>
          </a:p>
        </p:txBody>
      </p:sp>
      <p:sp>
        <p:nvSpPr>
          <p:cNvPr id="25" name="直接连接符 15"/>
          <p:cNvSpPr>
            <a:spLocks noChangeShapeType="1"/>
          </p:cNvSpPr>
          <p:nvPr userDrawn="1"/>
        </p:nvSpPr>
        <p:spPr bwMode="auto">
          <a:xfrm>
            <a:off x="8840272" y="-27384"/>
            <a:ext cx="0" cy="6858000"/>
          </a:xfrm>
          <a:prstGeom prst="line">
            <a:avLst/>
          </a:prstGeom>
          <a:noFill/>
          <a:ln w="38100">
            <a:solidFill>
              <a:srgbClr val="F6D3AA">
                <a:alpha val="85881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mtClean="0">
              <a:solidFill>
                <a:srgbClr val="000000"/>
              </a:solidFill>
            </a:endParaRPr>
          </a:p>
        </p:txBody>
      </p:sp>
      <p:sp>
        <p:nvSpPr>
          <p:cNvPr id="26" name="直接连接符 6"/>
          <p:cNvSpPr>
            <a:spLocks noChangeShapeType="1"/>
          </p:cNvSpPr>
          <p:nvPr userDrawn="1"/>
        </p:nvSpPr>
        <p:spPr bwMode="auto">
          <a:xfrm>
            <a:off x="-20304" y="27384"/>
            <a:ext cx="0" cy="6858000"/>
          </a:xfrm>
          <a:prstGeom prst="line">
            <a:avLst/>
          </a:prstGeom>
          <a:noFill/>
          <a:ln w="57150" cmpd="thickThin">
            <a:solidFill>
              <a:srgbClr val="F6D3A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mtClean="0">
              <a:solidFill>
                <a:srgbClr val="000000"/>
              </a:solidFill>
            </a:endParaRPr>
          </a:p>
        </p:txBody>
      </p:sp>
      <p:sp>
        <p:nvSpPr>
          <p:cNvPr id="27" name="直接连接符 8"/>
          <p:cNvSpPr>
            <a:spLocks noChangeShapeType="1"/>
          </p:cNvSpPr>
          <p:nvPr userDrawn="1"/>
        </p:nvSpPr>
        <p:spPr bwMode="auto">
          <a:xfrm>
            <a:off x="9011789" y="-27384"/>
            <a:ext cx="0" cy="6858000"/>
          </a:xfrm>
          <a:prstGeom prst="line">
            <a:avLst/>
          </a:prstGeom>
          <a:ln>
            <a:headEnd/>
            <a:tailEnd/>
          </a:ln>
          <a:ex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/>
          <a:lstStyle/>
          <a:p>
            <a:endParaRPr lang="zh-CN" altLang="en-US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8" name="矩形 9"/>
          <p:cNvSpPr>
            <a:spLocks noChangeArrowheads="1"/>
          </p:cNvSpPr>
          <p:nvPr userDrawn="1"/>
        </p:nvSpPr>
        <p:spPr bwMode="auto">
          <a:xfrm>
            <a:off x="8724291" y="-27384"/>
            <a:ext cx="228689" cy="6858000"/>
          </a:xfrm>
          <a:prstGeom prst="rect">
            <a:avLst/>
          </a:prstGeom>
          <a:solidFill>
            <a:srgbClr val="F6D3AA">
              <a:alpha val="87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lang="en-US" dirty="0" smtClean="0">
              <a:solidFill>
                <a:srgbClr val="FFFFFF"/>
              </a:solidFill>
              <a:latin typeface="Book Antiqua" panose="02040602050305030304" pitchFamily="18" charset="0"/>
            </a:endParaRPr>
          </a:p>
        </p:txBody>
      </p:sp>
      <p:sp>
        <p:nvSpPr>
          <p:cNvPr id="29" name="直接连接符 10"/>
          <p:cNvSpPr>
            <a:spLocks noChangeShapeType="1"/>
          </p:cNvSpPr>
          <p:nvPr userDrawn="1"/>
        </p:nvSpPr>
        <p:spPr bwMode="auto">
          <a:xfrm>
            <a:off x="8894168" y="-27384"/>
            <a:ext cx="0" cy="6858000"/>
          </a:xfrm>
          <a:prstGeom prst="line">
            <a:avLst/>
          </a:prstGeom>
          <a:ln>
            <a:headEnd/>
            <a:tailEnd/>
          </a:ln>
          <a:extLst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/>
          <a:lstStyle/>
          <a:p>
            <a:endParaRPr lang="zh-CN" altLang="en-US" smtClean="0">
              <a:solidFill>
                <a:srgbClr val="00000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39928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pic17.nipic.com/20110914/7807978_105643065000_2.jpg"/>
          <p:cNvPicPr>
            <a:picLocks noChangeAspect="1" noChangeArrowheads="1"/>
          </p:cNvPicPr>
          <p:nvPr userDrawn="1"/>
        </p:nvPicPr>
        <p:blipFill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/>
          </a:blip>
          <a:srcRect t="47291" b="8126"/>
          <a:stretch/>
        </p:blipFill>
        <p:spPr bwMode="auto">
          <a:xfrm>
            <a:off x="0" y="3267580"/>
            <a:ext cx="9128272" cy="3617804"/>
          </a:xfrm>
          <a:prstGeom prst="rect">
            <a:avLst/>
          </a:prstGeom>
          <a:noFill/>
          <a:extLst/>
        </p:spPr>
      </p:pic>
      <p:sp>
        <p:nvSpPr>
          <p:cNvPr id="5" name="矩形 4"/>
          <p:cNvSpPr/>
          <p:nvPr userDrawn="1"/>
        </p:nvSpPr>
        <p:spPr>
          <a:xfrm>
            <a:off x="0" y="3"/>
            <a:ext cx="9144000" cy="3267075"/>
          </a:xfrm>
          <a:prstGeom prst="rect">
            <a:avLst/>
          </a:prstGeom>
          <a:solidFill>
            <a:srgbClr val="F79646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013">
              <a:solidFill>
                <a:prstClr val="white"/>
              </a:solidFill>
            </a:endParaRPr>
          </a:p>
        </p:txBody>
      </p:sp>
      <p:grpSp>
        <p:nvGrpSpPr>
          <p:cNvPr id="6" name="组合 8"/>
          <p:cNvGrpSpPr>
            <a:grpSpLocks/>
          </p:cNvGrpSpPr>
          <p:nvPr userDrawn="1"/>
        </p:nvGrpSpPr>
        <p:grpSpPr bwMode="auto">
          <a:xfrm>
            <a:off x="3653075" y="2283766"/>
            <a:ext cx="1837852" cy="1865314"/>
            <a:chOff x="6897738" y="2060848"/>
            <a:chExt cx="2448272" cy="2448272"/>
          </a:xfrm>
        </p:grpSpPr>
        <p:sp>
          <p:nvSpPr>
            <p:cNvPr id="7" name="空心弧 6"/>
            <p:cNvSpPr/>
            <p:nvPr/>
          </p:nvSpPr>
          <p:spPr>
            <a:xfrm>
              <a:off x="6897738" y="2060848"/>
              <a:ext cx="2448272" cy="2448272"/>
            </a:xfrm>
            <a:prstGeom prst="blockArc">
              <a:avLst>
                <a:gd name="adj1" fmla="val 13344530"/>
                <a:gd name="adj2" fmla="val 8861204"/>
                <a:gd name="adj3" fmla="val 12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" name="空心弧 7"/>
            <p:cNvSpPr/>
            <p:nvPr/>
          </p:nvSpPr>
          <p:spPr>
            <a:xfrm rot="15949199">
              <a:off x="6897738" y="2060849"/>
              <a:ext cx="2448272" cy="2448272"/>
            </a:xfrm>
            <a:prstGeom prst="blockArc">
              <a:avLst>
                <a:gd name="adj1" fmla="val 13344530"/>
                <a:gd name="adj2" fmla="val 7902189"/>
                <a:gd name="adj3" fmla="val 12088"/>
              </a:avLst>
            </a:prstGeom>
            <a:solidFill>
              <a:schemeClr val="bg1">
                <a:alpha val="3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9" name="TextBox 11"/>
          <p:cNvSpPr txBox="1"/>
          <p:nvPr userDrawn="1"/>
        </p:nvSpPr>
        <p:spPr>
          <a:xfrm>
            <a:off x="4027211" y="2794842"/>
            <a:ext cx="1018383" cy="6465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801" b="1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Part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801" b="1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3</a:t>
            </a:r>
            <a:endParaRPr lang="zh-CN" altLang="en-US" sz="1801" b="1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1" hangingPunct="1">
              <a:defRPr/>
            </a:pPr>
            <a:fld id="{253623F3-1890-47F5-BE4A-931DD64FE4E6}" type="datetimeFigureOut">
              <a:rPr lang="zh-CN" altLang="en-US">
                <a:solidFill>
                  <a:prstClr val="black"/>
                </a:solidFill>
              </a:rPr>
              <a:pPr eaLnBrk="1" hangingPunct="1">
                <a:defRPr/>
              </a:pPr>
              <a:t>2014/8/18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2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1" hangingPunct="1">
              <a:defRPr/>
            </a:pPr>
            <a:endParaRPr lang="zh-CN" altLang="en-US" dirty="0">
              <a:solidFill>
                <a:prstClr val="black"/>
              </a:solidFill>
            </a:endParaRPr>
          </a:p>
        </p:txBody>
      </p:sp>
      <p:pic>
        <p:nvPicPr>
          <p:cNvPr id="15" name="Picture 6" descr="fudan_red"/>
          <p:cNvPicPr>
            <a:picLocks noChangeAspect="1" noChangeArrowheads="1"/>
          </p:cNvPicPr>
          <p:nvPr userDrawn="1"/>
        </p:nvPicPr>
        <p:blipFill>
          <a:blip r:embed="rId3">
            <a:lum contrast="-8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00" y="260648"/>
            <a:ext cx="775796" cy="7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32973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12183" y="-27383"/>
            <a:ext cx="5138092" cy="560783"/>
            <a:chOff x="12183" y="-27384"/>
            <a:chExt cx="5138092" cy="836613"/>
          </a:xfrm>
        </p:grpSpPr>
        <p:sp>
          <p:nvSpPr>
            <p:cNvPr id="4" name="矩形 3"/>
            <p:cNvSpPr/>
            <p:nvPr userDrawn="1"/>
          </p:nvSpPr>
          <p:spPr>
            <a:xfrm>
              <a:off x="2582207" y="-27384"/>
              <a:ext cx="1276849" cy="836613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576" b="1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Part </a:t>
              </a:r>
              <a:r>
                <a:rPr lang="en-US" altLang="zh-CN" sz="1576" b="1" dirty="0" smtClean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3</a:t>
              </a:r>
              <a:endParaRPr lang="zh-CN" altLang="en-US" sz="1576" b="1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" name="矩形 4"/>
            <p:cNvSpPr/>
            <p:nvPr userDrawn="1"/>
          </p:nvSpPr>
          <p:spPr>
            <a:xfrm>
              <a:off x="1291143" y="3"/>
              <a:ext cx="1276849" cy="549275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126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Part 2</a:t>
              </a:r>
              <a:endParaRPr lang="zh-CN" altLang="en-US" sz="1126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" name="矩形 5"/>
            <p:cNvSpPr/>
            <p:nvPr userDrawn="1"/>
          </p:nvSpPr>
          <p:spPr>
            <a:xfrm>
              <a:off x="12183" y="-15875"/>
              <a:ext cx="1276849" cy="549275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126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Part </a:t>
              </a:r>
              <a:r>
                <a:rPr lang="en-US" altLang="zh-CN" sz="1126" dirty="0" smtClean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1</a:t>
              </a:r>
              <a:endParaRPr lang="zh-CN" altLang="en-US" sz="1126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" name="矩形 6"/>
            <p:cNvSpPr/>
            <p:nvPr userDrawn="1"/>
          </p:nvSpPr>
          <p:spPr>
            <a:xfrm>
              <a:off x="3873426" y="3"/>
              <a:ext cx="1276849" cy="549275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126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Part 4</a:t>
              </a:r>
              <a:endParaRPr lang="zh-CN" altLang="en-US" sz="1126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cxnSp>
        <p:nvCxnSpPr>
          <p:cNvPr id="11" name="直接连接符 10"/>
          <p:cNvCxnSpPr/>
          <p:nvPr userDrawn="1"/>
        </p:nvCxnSpPr>
        <p:spPr>
          <a:xfrm flipH="1">
            <a:off x="5328939" y="533400"/>
            <a:ext cx="3750743" cy="0"/>
          </a:xfrm>
          <a:prstGeom prst="line">
            <a:avLst/>
          </a:prstGeom>
          <a:ln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2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1" hangingPunct="1">
              <a:defRPr/>
            </a:pPr>
            <a:fld id="{D6ACCF68-5F52-4592-8AA5-17E520A92E96}" type="datetimeFigureOut">
              <a:rPr lang="zh-CN" altLang="en-US">
                <a:solidFill>
                  <a:prstClr val="black"/>
                </a:solidFill>
              </a:rPr>
              <a:pPr eaLnBrk="1" hangingPunct="1">
                <a:defRPr/>
              </a:pPr>
              <a:t>2014/8/18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3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1" hangingPunct="1">
              <a:defRPr/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5E2DB5-D087-4205-B280-AC0301FEB782}" type="slidenum">
              <a:rPr lang="zh-CN" altLang="en-US"/>
              <a:pPr/>
              <a:t>‹#›</a:t>
            </a:fld>
            <a:endParaRPr lang="en-US" altLang="zh-CN" dirty="0"/>
          </a:p>
        </p:txBody>
      </p:sp>
      <p:sp>
        <p:nvSpPr>
          <p:cNvPr id="25" name="直接连接符 15"/>
          <p:cNvSpPr>
            <a:spLocks noChangeShapeType="1"/>
          </p:cNvSpPr>
          <p:nvPr userDrawn="1"/>
        </p:nvSpPr>
        <p:spPr bwMode="auto">
          <a:xfrm>
            <a:off x="8840272" y="-27384"/>
            <a:ext cx="0" cy="6858000"/>
          </a:xfrm>
          <a:prstGeom prst="line">
            <a:avLst/>
          </a:prstGeom>
          <a:noFill/>
          <a:ln w="38100">
            <a:solidFill>
              <a:srgbClr val="F6D3AA">
                <a:alpha val="85881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mtClean="0">
              <a:solidFill>
                <a:srgbClr val="000000"/>
              </a:solidFill>
            </a:endParaRPr>
          </a:p>
        </p:txBody>
      </p:sp>
      <p:sp>
        <p:nvSpPr>
          <p:cNvPr id="26" name="直接连接符 6"/>
          <p:cNvSpPr>
            <a:spLocks noChangeShapeType="1"/>
          </p:cNvSpPr>
          <p:nvPr userDrawn="1"/>
        </p:nvSpPr>
        <p:spPr bwMode="auto">
          <a:xfrm>
            <a:off x="-20304" y="27384"/>
            <a:ext cx="0" cy="6858000"/>
          </a:xfrm>
          <a:prstGeom prst="line">
            <a:avLst/>
          </a:prstGeom>
          <a:noFill/>
          <a:ln w="57150" cmpd="thickThin">
            <a:solidFill>
              <a:srgbClr val="F6D3A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mtClean="0">
              <a:solidFill>
                <a:srgbClr val="000000"/>
              </a:solidFill>
            </a:endParaRPr>
          </a:p>
        </p:txBody>
      </p:sp>
      <p:sp>
        <p:nvSpPr>
          <p:cNvPr id="27" name="直接连接符 8"/>
          <p:cNvSpPr>
            <a:spLocks noChangeShapeType="1"/>
          </p:cNvSpPr>
          <p:nvPr userDrawn="1"/>
        </p:nvSpPr>
        <p:spPr bwMode="auto">
          <a:xfrm>
            <a:off x="9011789" y="-27384"/>
            <a:ext cx="0" cy="6858000"/>
          </a:xfrm>
          <a:prstGeom prst="line">
            <a:avLst/>
          </a:prstGeom>
          <a:ln>
            <a:headEnd/>
            <a:tailEnd/>
          </a:ln>
          <a:ex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/>
          <a:lstStyle/>
          <a:p>
            <a:endParaRPr lang="zh-CN" altLang="en-US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8" name="矩形 9"/>
          <p:cNvSpPr>
            <a:spLocks noChangeArrowheads="1"/>
          </p:cNvSpPr>
          <p:nvPr userDrawn="1"/>
        </p:nvSpPr>
        <p:spPr bwMode="auto">
          <a:xfrm>
            <a:off x="8724291" y="-27384"/>
            <a:ext cx="228689" cy="6858000"/>
          </a:xfrm>
          <a:prstGeom prst="rect">
            <a:avLst/>
          </a:prstGeom>
          <a:solidFill>
            <a:srgbClr val="F6D3AA">
              <a:alpha val="87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lang="en-US" dirty="0" smtClean="0">
              <a:solidFill>
                <a:srgbClr val="FFFFFF"/>
              </a:solidFill>
              <a:latin typeface="Book Antiqua" panose="02040602050305030304" pitchFamily="18" charset="0"/>
            </a:endParaRPr>
          </a:p>
        </p:txBody>
      </p:sp>
      <p:sp>
        <p:nvSpPr>
          <p:cNvPr id="29" name="直接连接符 10"/>
          <p:cNvSpPr>
            <a:spLocks noChangeShapeType="1"/>
          </p:cNvSpPr>
          <p:nvPr userDrawn="1"/>
        </p:nvSpPr>
        <p:spPr bwMode="auto">
          <a:xfrm>
            <a:off x="8894168" y="-27384"/>
            <a:ext cx="0" cy="6858000"/>
          </a:xfrm>
          <a:prstGeom prst="line">
            <a:avLst/>
          </a:prstGeom>
          <a:ln>
            <a:headEnd/>
            <a:tailEnd/>
          </a:ln>
          <a:extLst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/>
          <a:lstStyle/>
          <a:p>
            <a:endParaRPr lang="zh-CN" altLang="en-US" smtClean="0">
              <a:solidFill>
                <a:srgbClr val="00000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73234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pic17.nipic.com/20110914/7807978_105643065000_2.jpg"/>
          <p:cNvPicPr>
            <a:picLocks noChangeAspect="1" noChangeArrowheads="1"/>
          </p:cNvPicPr>
          <p:nvPr userDrawn="1"/>
        </p:nvPicPr>
        <p:blipFill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/>
          </a:blip>
          <a:srcRect t="47291" b="8126"/>
          <a:stretch/>
        </p:blipFill>
        <p:spPr bwMode="auto">
          <a:xfrm>
            <a:off x="0" y="3267580"/>
            <a:ext cx="9128272" cy="3617804"/>
          </a:xfrm>
          <a:prstGeom prst="rect">
            <a:avLst/>
          </a:prstGeom>
          <a:noFill/>
          <a:extLst/>
        </p:spPr>
      </p:pic>
      <p:sp>
        <p:nvSpPr>
          <p:cNvPr id="5" name="矩形 4"/>
          <p:cNvSpPr/>
          <p:nvPr userDrawn="1"/>
        </p:nvSpPr>
        <p:spPr>
          <a:xfrm>
            <a:off x="0" y="3"/>
            <a:ext cx="9144000" cy="3267075"/>
          </a:xfrm>
          <a:prstGeom prst="rect">
            <a:avLst/>
          </a:prstGeom>
          <a:solidFill>
            <a:srgbClr val="F79646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013">
              <a:solidFill>
                <a:prstClr val="white"/>
              </a:solidFill>
            </a:endParaRPr>
          </a:p>
        </p:txBody>
      </p:sp>
      <p:grpSp>
        <p:nvGrpSpPr>
          <p:cNvPr id="6" name="组合 8"/>
          <p:cNvGrpSpPr>
            <a:grpSpLocks/>
          </p:cNvGrpSpPr>
          <p:nvPr userDrawn="1"/>
        </p:nvGrpSpPr>
        <p:grpSpPr bwMode="auto">
          <a:xfrm>
            <a:off x="3653075" y="2283766"/>
            <a:ext cx="1837852" cy="1865314"/>
            <a:chOff x="6897738" y="2060848"/>
            <a:chExt cx="2448272" cy="2448272"/>
          </a:xfrm>
        </p:grpSpPr>
        <p:sp>
          <p:nvSpPr>
            <p:cNvPr id="7" name="空心弧 6"/>
            <p:cNvSpPr/>
            <p:nvPr/>
          </p:nvSpPr>
          <p:spPr>
            <a:xfrm>
              <a:off x="6897738" y="2060848"/>
              <a:ext cx="2448272" cy="2448272"/>
            </a:xfrm>
            <a:prstGeom prst="blockArc">
              <a:avLst>
                <a:gd name="adj1" fmla="val 13344530"/>
                <a:gd name="adj2" fmla="val 8861204"/>
                <a:gd name="adj3" fmla="val 12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" name="空心弧 7"/>
            <p:cNvSpPr/>
            <p:nvPr/>
          </p:nvSpPr>
          <p:spPr>
            <a:xfrm rot="15949199">
              <a:off x="6897738" y="2060849"/>
              <a:ext cx="2448272" cy="2448272"/>
            </a:xfrm>
            <a:prstGeom prst="blockArc">
              <a:avLst>
                <a:gd name="adj1" fmla="val 13344530"/>
                <a:gd name="adj2" fmla="val 7902189"/>
                <a:gd name="adj3" fmla="val 12088"/>
              </a:avLst>
            </a:prstGeom>
            <a:solidFill>
              <a:schemeClr val="bg1">
                <a:alpha val="3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9" name="TextBox 11"/>
          <p:cNvSpPr txBox="1"/>
          <p:nvPr userDrawn="1"/>
        </p:nvSpPr>
        <p:spPr>
          <a:xfrm>
            <a:off x="4027211" y="2794842"/>
            <a:ext cx="1018383" cy="6465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801" b="1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Part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801" b="1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4</a:t>
            </a:r>
            <a:endParaRPr lang="zh-CN" altLang="en-US" sz="1801" b="1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1" hangingPunct="1">
              <a:defRPr/>
            </a:pPr>
            <a:fld id="{253623F3-1890-47F5-BE4A-931DD64FE4E6}" type="datetimeFigureOut">
              <a:rPr lang="zh-CN" altLang="en-US">
                <a:solidFill>
                  <a:prstClr val="black"/>
                </a:solidFill>
              </a:rPr>
              <a:pPr eaLnBrk="1" hangingPunct="1">
                <a:defRPr/>
              </a:pPr>
              <a:t>2014/8/18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2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1" hangingPunct="1">
              <a:defRPr/>
            </a:pPr>
            <a:endParaRPr lang="zh-CN" altLang="en-US" dirty="0">
              <a:solidFill>
                <a:prstClr val="black"/>
              </a:solidFill>
            </a:endParaRPr>
          </a:p>
        </p:txBody>
      </p:sp>
      <p:pic>
        <p:nvPicPr>
          <p:cNvPr id="15" name="Picture 6" descr="fudan_red"/>
          <p:cNvPicPr>
            <a:picLocks noChangeAspect="1" noChangeArrowheads="1"/>
          </p:cNvPicPr>
          <p:nvPr userDrawn="1"/>
        </p:nvPicPr>
        <p:blipFill>
          <a:blip r:embed="rId3">
            <a:lum contrast="-8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00" y="260648"/>
            <a:ext cx="775796" cy="7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19436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-502" y="3"/>
            <a:ext cx="5166801" cy="533397"/>
            <a:chOff x="-502" y="3"/>
            <a:chExt cx="5166801" cy="836712"/>
          </a:xfrm>
        </p:grpSpPr>
        <p:sp>
          <p:nvSpPr>
            <p:cNvPr id="4" name="矩形 3"/>
            <p:cNvSpPr/>
            <p:nvPr userDrawn="1"/>
          </p:nvSpPr>
          <p:spPr>
            <a:xfrm>
              <a:off x="3889450" y="102"/>
              <a:ext cx="1276849" cy="836613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576" b="1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Part </a:t>
              </a:r>
              <a:r>
                <a:rPr lang="en-US" altLang="zh-CN" sz="1576" b="1" dirty="0" smtClean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4</a:t>
              </a:r>
              <a:endParaRPr lang="zh-CN" altLang="en-US" sz="1576" b="1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" name="矩形 4"/>
            <p:cNvSpPr/>
            <p:nvPr userDrawn="1"/>
          </p:nvSpPr>
          <p:spPr>
            <a:xfrm>
              <a:off x="1291143" y="3"/>
              <a:ext cx="1276849" cy="549275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126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Part 2</a:t>
              </a:r>
              <a:endParaRPr lang="zh-CN" altLang="en-US" sz="1126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" name="矩形 5"/>
            <p:cNvSpPr/>
            <p:nvPr userDrawn="1"/>
          </p:nvSpPr>
          <p:spPr>
            <a:xfrm>
              <a:off x="2582284" y="3"/>
              <a:ext cx="1276849" cy="549275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126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Part 3</a:t>
              </a:r>
              <a:endParaRPr lang="zh-CN" altLang="en-US" sz="1126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" name="矩形 6"/>
            <p:cNvSpPr/>
            <p:nvPr userDrawn="1"/>
          </p:nvSpPr>
          <p:spPr>
            <a:xfrm>
              <a:off x="-502" y="3"/>
              <a:ext cx="1276849" cy="549275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126" dirty="0" smtClean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Part 1</a:t>
              </a:r>
              <a:endParaRPr lang="zh-CN" altLang="en-US" sz="1126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cxnSp>
        <p:nvCxnSpPr>
          <p:cNvPr id="11" name="直接连接符 10"/>
          <p:cNvCxnSpPr/>
          <p:nvPr userDrawn="1"/>
        </p:nvCxnSpPr>
        <p:spPr>
          <a:xfrm flipH="1">
            <a:off x="5328939" y="533400"/>
            <a:ext cx="3750743" cy="0"/>
          </a:xfrm>
          <a:prstGeom prst="line">
            <a:avLst/>
          </a:prstGeom>
          <a:ln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2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1" hangingPunct="1">
              <a:defRPr/>
            </a:pPr>
            <a:fld id="{D6ACCF68-5F52-4592-8AA5-17E520A92E96}" type="datetimeFigureOut">
              <a:rPr lang="zh-CN" altLang="en-US">
                <a:solidFill>
                  <a:prstClr val="black"/>
                </a:solidFill>
              </a:rPr>
              <a:pPr eaLnBrk="1" hangingPunct="1">
                <a:defRPr/>
              </a:pPr>
              <a:t>2014/8/18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3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1" hangingPunct="1">
              <a:defRPr/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5E2DB5-D087-4205-B280-AC0301FEB782}" type="slidenum">
              <a:rPr lang="zh-CN" altLang="en-US"/>
              <a:pPr/>
              <a:t>‹#›</a:t>
            </a:fld>
            <a:endParaRPr lang="en-US" altLang="zh-CN" dirty="0"/>
          </a:p>
        </p:txBody>
      </p:sp>
      <p:sp>
        <p:nvSpPr>
          <p:cNvPr id="25" name="直接连接符 15"/>
          <p:cNvSpPr>
            <a:spLocks noChangeShapeType="1"/>
          </p:cNvSpPr>
          <p:nvPr userDrawn="1"/>
        </p:nvSpPr>
        <p:spPr bwMode="auto">
          <a:xfrm>
            <a:off x="8840272" y="-27384"/>
            <a:ext cx="0" cy="6858000"/>
          </a:xfrm>
          <a:prstGeom prst="line">
            <a:avLst/>
          </a:prstGeom>
          <a:noFill/>
          <a:ln w="38100">
            <a:solidFill>
              <a:srgbClr val="F6D3AA">
                <a:alpha val="85881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mtClean="0">
              <a:solidFill>
                <a:srgbClr val="000000"/>
              </a:solidFill>
            </a:endParaRPr>
          </a:p>
        </p:txBody>
      </p:sp>
      <p:sp>
        <p:nvSpPr>
          <p:cNvPr id="26" name="直接连接符 6"/>
          <p:cNvSpPr>
            <a:spLocks noChangeShapeType="1"/>
          </p:cNvSpPr>
          <p:nvPr userDrawn="1"/>
        </p:nvSpPr>
        <p:spPr bwMode="auto">
          <a:xfrm>
            <a:off x="-20304" y="27384"/>
            <a:ext cx="0" cy="6858000"/>
          </a:xfrm>
          <a:prstGeom prst="line">
            <a:avLst/>
          </a:prstGeom>
          <a:noFill/>
          <a:ln w="57150" cmpd="thickThin">
            <a:solidFill>
              <a:srgbClr val="F6D3A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mtClean="0">
              <a:solidFill>
                <a:srgbClr val="000000"/>
              </a:solidFill>
            </a:endParaRPr>
          </a:p>
        </p:txBody>
      </p:sp>
      <p:sp>
        <p:nvSpPr>
          <p:cNvPr id="27" name="直接连接符 8"/>
          <p:cNvSpPr>
            <a:spLocks noChangeShapeType="1"/>
          </p:cNvSpPr>
          <p:nvPr userDrawn="1"/>
        </p:nvSpPr>
        <p:spPr bwMode="auto">
          <a:xfrm>
            <a:off x="9011789" y="-27384"/>
            <a:ext cx="0" cy="6858000"/>
          </a:xfrm>
          <a:prstGeom prst="line">
            <a:avLst/>
          </a:prstGeom>
          <a:ln>
            <a:headEnd/>
            <a:tailEnd/>
          </a:ln>
          <a:ex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/>
          <a:lstStyle/>
          <a:p>
            <a:endParaRPr lang="zh-CN" altLang="en-US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8" name="矩形 9"/>
          <p:cNvSpPr>
            <a:spLocks noChangeArrowheads="1"/>
          </p:cNvSpPr>
          <p:nvPr userDrawn="1"/>
        </p:nvSpPr>
        <p:spPr bwMode="auto">
          <a:xfrm>
            <a:off x="8724291" y="-27384"/>
            <a:ext cx="228689" cy="6858000"/>
          </a:xfrm>
          <a:prstGeom prst="rect">
            <a:avLst/>
          </a:prstGeom>
          <a:solidFill>
            <a:srgbClr val="F6D3AA">
              <a:alpha val="87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lang="en-US" dirty="0" smtClean="0">
              <a:solidFill>
                <a:srgbClr val="FFFFFF"/>
              </a:solidFill>
              <a:latin typeface="Book Antiqua" panose="02040602050305030304" pitchFamily="18" charset="0"/>
            </a:endParaRPr>
          </a:p>
        </p:txBody>
      </p:sp>
      <p:sp>
        <p:nvSpPr>
          <p:cNvPr id="29" name="直接连接符 10"/>
          <p:cNvSpPr>
            <a:spLocks noChangeShapeType="1"/>
          </p:cNvSpPr>
          <p:nvPr userDrawn="1"/>
        </p:nvSpPr>
        <p:spPr bwMode="auto">
          <a:xfrm>
            <a:off x="8894168" y="-27384"/>
            <a:ext cx="0" cy="6858000"/>
          </a:xfrm>
          <a:prstGeom prst="line">
            <a:avLst/>
          </a:prstGeom>
          <a:ln>
            <a:headEnd/>
            <a:tailEnd/>
          </a:ln>
          <a:extLst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/>
          <a:lstStyle/>
          <a:p>
            <a:endParaRPr lang="zh-CN" altLang="en-US" smtClean="0">
              <a:solidFill>
                <a:srgbClr val="00000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67297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 rot="5400000">
            <a:off x="7764464" y="1174750"/>
            <a:ext cx="2286000" cy="381000"/>
          </a:xfrm>
          <a:prstGeom prst="rect">
            <a:avLst/>
          </a:prstGeom>
        </p:spPr>
        <p:txBody>
          <a:bodyPr/>
          <a:lstStyle/>
          <a:p>
            <a:pPr eaLnBrk="1" hangingPunct="1"/>
            <a:fld id="{530820CF-B880-4189-942D-D702A7CBA730}" type="datetimeFigureOut">
              <a:rPr lang="zh-CN" altLang="en-US" smtClean="0">
                <a:solidFill>
                  <a:prstClr val="black"/>
                </a:solidFill>
              </a:rPr>
              <a:pPr eaLnBrk="1" hangingPunct="1"/>
              <a:t>2014/8/18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 rot="5400000">
            <a:off x="7077076" y="4181478"/>
            <a:ext cx="3657600" cy="384175"/>
          </a:xfrm>
          <a:prstGeom prst="rect">
            <a:avLst/>
          </a:prstGeom>
        </p:spPr>
        <p:txBody>
          <a:bodyPr/>
          <a:lstStyle/>
          <a:p>
            <a:pPr eaLnBrk="1" hangingPunct="1"/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97842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pic17.nipic.com/20110914/7807978_105643065000_2.jpg"/>
          <p:cNvPicPr>
            <a:picLocks noChangeAspect="1" noChangeArrowheads="1"/>
          </p:cNvPicPr>
          <p:nvPr userDrawn="1"/>
        </p:nvPicPr>
        <p:blipFill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/>
          </a:blip>
          <a:srcRect t="47291" b="8126"/>
          <a:stretch/>
        </p:blipFill>
        <p:spPr bwMode="auto">
          <a:xfrm>
            <a:off x="0" y="3267580"/>
            <a:ext cx="9128272" cy="3617804"/>
          </a:xfrm>
          <a:prstGeom prst="rect">
            <a:avLst/>
          </a:prstGeom>
          <a:noFill/>
          <a:extLst/>
        </p:spPr>
      </p:pic>
      <p:sp>
        <p:nvSpPr>
          <p:cNvPr id="5" name="矩形 4"/>
          <p:cNvSpPr/>
          <p:nvPr userDrawn="1"/>
        </p:nvSpPr>
        <p:spPr>
          <a:xfrm>
            <a:off x="0" y="3"/>
            <a:ext cx="9144000" cy="3267075"/>
          </a:xfrm>
          <a:prstGeom prst="rect">
            <a:avLst/>
          </a:prstGeom>
          <a:solidFill>
            <a:srgbClr val="F79646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013">
              <a:solidFill>
                <a:prstClr val="white"/>
              </a:solidFill>
            </a:endParaRPr>
          </a:p>
        </p:txBody>
      </p:sp>
      <p:grpSp>
        <p:nvGrpSpPr>
          <p:cNvPr id="6" name="组合 8"/>
          <p:cNvGrpSpPr>
            <a:grpSpLocks/>
          </p:cNvGrpSpPr>
          <p:nvPr userDrawn="1"/>
        </p:nvGrpSpPr>
        <p:grpSpPr bwMode="auto">
          <a:xfrm>
            <a:off x="3653075" y="2283766"/>
            <a:ext cx="1837852" cy="1865314"/>
            <a:chOff x="6897738" y="2060848"/>
            <a:chExt cx="2448272" cy="2448272"/>
          </a:xfrm>
        </p:grpSpPr>
        <p:sp>
          <p:nvSpPr>
            <p:cNvPr id="7" name="空心弧 6"/>
            <p:cNvSpPr/>
            <p:nvPr/>
          </p:nvSpPr>
          <p:spPr>
            <a:xfrm>
              <a:off x="6897738" y="2060848"/>
              <a:ext cx="2448272" cy="2448272"/>
            </a:xfrm>
            <a:prstGeom prst="blockArc">
              <a:avLst>
                <a:gd name="adj1" fmla="val 13344530"/>
                <a:gd name="adj2" fmla="val 8861204"/>
                <a:gd name="adj3" fmla="val 12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" name="空心弧 7"/>
            <p:cNvSpPr/>
            <p:nvPr/>
          </p:nvSpPr>
          <p:spPr>
            <a:xfrm rot="15949199">
              <a:off x="6897738" y="2060849"/>
              <a:ext cx="2448272" cy="2448272"/>
            </a:xfrm>
            <a:prstGeom prst="blockArc">
              <a:avLst>
                <a:gd name="adj1" fmla="val 13344530"/>
                <a:gd name="adj2" fmla="val 7902189"/>
                <a:gd name="adj3" fmla="val 12088"/>
              </a:avLst>
            </a:prstGeom>
            <a:solidFill>
              <a:schemeClr val="bg1">
                <a:alpha val="3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9" name="TextBox 11"/>
          <p:cNvSpPr txBox="1"/>
          <p:nvPr userDrawn="1"/>
        </p:nvSpPr>
        <p:spPr>
          <a:xfrm>
            <a:off x="4027211" y="2794842"/>
            <a:ext cx="1018383" cy="6465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801" b="1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Part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801" b="1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1</a:t>
            </a:r>
            <a:endParaRPr lang="zh-CN" altLang="en-US" sz="1801" b="1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1" hangingPunct="1">
              <a:defRPr/>
            </a:pPr>
            <a:fld id="{253623F3-1890-47F5-BE4A-931DD64FE4E6}" type="datetimeFigureOut">
              <a:rPr lang="zh-CN" altLang="en-US">
                <a:solidFill>
                  <a:prstClr val="black"/>
                </a:solidFill>
              </a:rPr>
              <a:pPr eaLnBrk="1" hangingPunct="1">
                <a:defRPr/>
              </a:pPr>
              <a:t>2014/8/18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2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1" hangingPunct="1">
              <a:defRPr/>
            </a:pPr>
            <a:endParaRPr lang="zh-CN" altLang="en-US" dirty="0">
              <a:solidFill>
                <a:prstClr val="black"/>
              </a:solidFill>
            </a:endParaRPr>
          </a:p>
        </p:txBody>
      </p:sp>
      <p:pic>
        <p:nvPicPr>
          <p:cNvPr id="15" name="Picture 6" descr="fudan_red"/>
          <p:cNvPicPr>
            <a:picLocks noChangeAspect="1" noChangeArrowheads="1"/>
          </p:cNvPicPr>
          <p:nvPr userDrawn="1"/>
        </p:nvPicPr>
        <p:blipFill>
          <a:blip r:embed="rId3">
            <a:lum contrast="-8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00" y="260648"/>
            <a:ext cx="775796" cy="7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47400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1" y="3"/>
            <a:ext cx="5150274" cy="533397"/>
            <a:chOff x="1" y="3"/>
            <a:chExt cx="5150274" cy="836613"/>
          </a:xfrm>
        </p:grpSpPr>
        <p:sp>
          <p:nvSpPr>
            <p:cNvPr id="4" name="矩形 3"/>
            <p:cNvSpPr/>
            <p:nvPr userDrawn="1"/>
          </p:nvSpPr>
          <p:spPr>
            <a:xfrm>
              <a:off x="1" y="3"/>
              <a:ext cx="1276849" cy="836613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576" b="1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Part 1</a:t>
              </a:r>
              <a:endParaRPr lang="zh-CN" altLang="en-US" sz="1576" b="1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" name="矩形 4"/>
            <p:cNvSpPr/>
            <p:nvPr userDrawn="1"/>
          </p:nvSpPr>
          <p:spPr>
            <a:xfrm>
              <a:off x="1291143" y="3"/>
              <a:ext cx="1276849" cy="549275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126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Part 2</a:t>
              </a:r>
              <a:endParaRPr lang="zh-CN" altLang="en-US" sz="1126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" name="矩形 5"/>
            <p:cNvSpPr/>
            <p:nvPr userDrawn="1"/>
          </p:nvSpPr>
          <p:spPr>
            <a:xfrm>
              <a:off x="2582284" y="3"/>
              <a:ext cx="1276849" cy="549275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126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Part 3</a:t>
              </a:r>
              <a:endParaRPr lang="zh-CN" altLang="en-US" sz="1126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" name="矩形 6"/>
            <p:cNvSpPr/>
            <p:nvPr userDrawn="1"/>
          </p:nvSpPr>
          <p:spPr>
            <a:xfrm>
              <a:off x="3873426" y="3"/>
              <a:ext cx="1276849" cy="549275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126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Part 4</a:t>
              </a:r>
              <a:endParaRPr lang="zh-CN" altLang="en-US" sz="1126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cxnSp>
        <p:nvCxnSpPr>
          <p:cNvPr id="11" name="直接连接符 10"/>
          <p:cNvCxnSpPr/>
          <p:nvPr userDrawn="1"/>
        </p:nvCxnSpPr>
        <p:spPr>
          <a:xfrm flipH="1">
            <a:off x="5328939" y="533400"/>
            <a:ext cx="3750743" cy="0"/>
          </a:xfrm>
          <a:prstGeom prst="line">
            <a:avLst/>
          </a:prstGeom>
          <a:ln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2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1" hangingPunct="1">
              <a:defRPr/>
            </a:pPr>
            <a:fld id="{D6ACCF68-5F52-4592-8AA5-17E520A92E96}" type="datetimeFigureOut">
              <a:rPr lang="zh-CN" altLang="en-US">
                <a:solidFill>
                  <a:prstClr val="black"/>
                </a:solidFill>
              </a:rPr>
              <a:pPr eaLnBrk="1" hangingPunct="1">
                <a:defRPr/>
              </a:pPr>
              <a:t>2014/8/18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3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1" hangingPunct="1">
              <a:defRPr/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5E2DB5-D087-4205-B280-AC0301FEB782}" type="slidenum">
              <a:rPr lang="zh-CN" altLang="en-US"/>
              <a:pPr/>
              <a:t>‹#›</a:t>
            </a:fld>
            <a:endParaRPr lang="en-US" altLang="zh-CN" dirty="0"/>
          </a:p>
        </p:txBody>
      </p:sp>
      <p:sp>
        <p:nvSpPr>
          <p:cNvPr id="25" name="直接连接符 15"/>
          <p:cNvSpPr>
            <a:spLocks noChangeShapeType="1"/>
          </p:cNvSpPr>
          <p:nvPr userDrawn="1"/>
        </p:nvSpPr>
        <p:spPr bwMode="auto">
          <a:xfrm>
            <a:off x="8840272" y="-27384"/>
            <a:ext cx="0" cy="6858000"/>
          </a:xfrm>
          <a:prstGeom prst="line">
            <a:avLst/>
          </a:prstGeom>
          <a:noFill/>
          <a:ln w="38100">
            <a:solidFill>
              <a:srgbClr val="F6D3AA">
                <a:alpha val="85881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mtClean="0">
              <a:solidFill>
                <a:srgbClr val="000000"/>
              </a:solidFill>
            </a:endParaRPr>
          </a:p>
        </p:txBody>
      </p:sp>
      <p:sp>
        <p:nvSpPr>
          <p:cNvPr id="26" name="直接连接符 6"/>
          <p:cNvSpPr>
            <a:spLocks noChangeShapeType="1"/>
          </p:cNvSpPr>
          <p:nvPr userDrawn="1"/>
        </p:nvSpPr>
        <p:spPr bwMode="auto">
          <a:xfrm>
            <a:off x="-20304" y="27384"/>
            <a:ext cx="0" cy="6858000"/>
          </a:xfrm>
          <a:prstGeom prst="line">
            <a:avLst/>
          </a:prstGeom>
          <a:noFill/>
          <a:ln w="57150" cmpd="thickThin">
            <a:solidFill>
              <a:srgbClr val="F6D3A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mtClean="0">
              <a:solidFill>
                <a:srgbClr val="000000"/>
              </a:solidFill>
            </a:endParaRPr>
          </a:p>
        </p:txBody>
      </p:sp>
      <p:sp>
        <p:nvSpPr>
          <p:cNvPr id="27" name="直接连接符 8"/>
          <p:cNvSpPr>
            <a:spLocks noChangeShapeType="1"/>
          </p:cNvSpPr>
          <p:nvPr userDrawn="1"/>
        </p:nvSpPr>
        <p:spPr bwMode="auto">
          <a:xfrm>
            <a:off x="9011789" y="-27384"/>
            <a:ext cx="0" cy="6858000"/>
          </a:xfrm>
          <a:prstGeom prst="line">
            <a:avLst/>
          </a:prstGeom>
          <a:ln>
            <a:headEnd/>
            <a:tailEnd/>
          </a:ln>
          <a:ex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/>
          <a:lstStyle/>
          <a:p>
            <a:endParaRPr lang="zh-CN" altLang="en-US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8" name="矩形 9"/>
          <p:cNvSpPr>
            <a:spLocks noChangeArrowheads="1"/>
          </p:cNvSpPr>
          <p:nvPr userDrawn="1"/>
        </p:nvSpPr>
        <p:spPr bwMode="auto">
          <a:xfrm>
            <a:off x="8724291" y="-27384"/>
            <a:ext cx="228689" cy="6858000"/>
          </a:xfrm>
          <a:prstGeom prst="rect">
            <a:avLst/>
          </a:prstGeom>
          <a:solidFill>
            <a:srgbClr val="F6D3AA">
              <a:alpha val="87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lang="en-US" dirty="0" smtClean="0">
              <a:solidFill>
                <a:srgbClr val="FFFFFF"/>
              </a:solidFill>
              <a:latin typeface="Book Antiqua" panose="02040602050305030304" pitchFamily="18" charset="0"/>
            </a:endParaRPr>
          </a:p>
        </p:txBody>
      </p:sp>
      <p:sp>
        <p:nvSpPr>
          <p:cNvPr id="29" name="直接连接符 10"/>
          <p:cNvSpPr>
            <a:spLocks noChangeShapeType="1"/>
          </p:cNvSpPr>
          <p:nvPr userDrawn="1"/>
        </p:nvSpPr>
        <p:spPr bwMode="auto">
          <a:xfrm>
            <a:off x="8894168" y="-27384"/>
            <a:ext cx="0" cy="6858000"/>
          </a:xfrm>
          <a:prstGeom prst="line">
            <a:avLst/>
          </a:prstGeom>
          <a:ln>
            <a:headEnd/>
            <a:tailEnd/>
          </a:ln>
          <a:extLst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/>
          <a:lstStyle/>
          <a:p>
            <a:endParaRPr lang="zh-CN" altLang="en-US" smtClean="0">
              <a:solidFill>
                <a:srgbClr val="00000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36928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pic17.nipic.com/20110914/7807978_105643065000_2.jpg"/>
          <p:cNvPicPr>
            <a:picLocks noChangeAspect="1" noChangeArrowheads="1"/>
          </p:cNvPicPr>
          <p:nvPr userDrawn="1"/>
        </p:nvPicPr>
        <p:blipFill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/>
          </a:blip>
          <a:srcRect t="47291" b="8126"/>
          <a:stretch/>
        </p:blipFill>
        <p:spPr bwMode="auto">
          <a:xfrm>
            <a:off x="0" y="3267580"/>
            <a:ext cx="9128272" cy="3617804"/>
          </a:xfrm>
          <a:prstGeom prst="rect">
            <a:avLst/>
          </a:prstGeom>
          <a:noFill/>
          <a:extLst/>
        </p:spPr>
      </p:pic>
      <p:sp>
        <p:nvSpPr>
          <p:cNvPr id="5" name="矩形 4"/>
          <p:cNvSpPr/>
          <p:nvPr userDrawn="1"/>
        </p:nvSpPr>
        <p:spPr>
          <a:xfrm>
            <a:off x="0" y="3"/>
            <a:ext cx="9144000" cy="3267075"/>
          </a:xfrm>
          <a:prstGeom prst="rect">
            <a:avLst/>
          </a:prstGeom>
          <a:solidFill>
            <a:srgbClr val="F79646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013">
              <a:solidFill>
                <a:prstClr val="white"/>
              </a:solidFill>
            </a:endParaRPr>
          </a:p>
        </p:txBody>
      </p:sp>
      <p:grpSp>
        <p:nvGrpSpPr>
          <p:cNvPr id="6" name="组合 8"/>
          <p:cNvGrpSpPr>
            <a:grpSpLocks/>
          </p:cNvGrpSpPr>
          <p:nvPr userDrawn="1"/>
        </p:nvGrpSpPr>
        <p:grpSpPr bwMode="auto">
          <a:xfrm>
            <a:off x="3653075" y="2283766"/>
            <a:ext cx="1837852" cy="1865314"/>
            <a:chOff x="6897738" y="2060848"/>
            <a:chExt cx="2448272" cy="2448272"/>
          </a:xfrm>
        </p:grpSpPr>
        <p:sp>
          <p:nvSpPr>
            <p:cNvPr id="7" name="空心弧 6"/>
            <p:cNvSpPr/>
            <p:nvPr/>
          </p:nvSpPr>
          <p:spPr>
            <a:xfrm>
              <a:off x="6897738" y="2060848"/>
              <a:ext cx="2448272" cy="2448272"/>
            </a:xfrm>
            <a:prstGeom prst="blockArc">
              <a:avLst>
                <a:gd name="adj1" fmla="val 13344530"/>
                <a:gd name="adj2" fmla="val 8861204"/>
                <a:gd name="adj3" fmla="val 12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" name="空心弧 7"/>
            <p:cNvSpPr/>
            <p:nvPr/>
          </p:nvSpPr>
          <p:spPr>
            <a:xfrm rot="15949199">
              <a:off x="6897738" y="2060849"/>
              <a:ext cx="2448272" cy="2448272"/>
            </a:xfrm>
            <a:prstGeom prst="blockArc">
              <a:avLst>
                <a:gd name="adj1" fmla="val 13344530"/>
                <a:gd name="adj2" fmla="val 7902189"/>
                <a:gd name="adj3" fmla="val 12088"/>
              </a:avLst>
            </a:prstGeom>
            <a:solidFill>
              <a:schemeClr val="bg1">
                <a:alpha val="3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9" name="TextBox 11"/>
          <p:cNvSpPr txBox="1"/>
          <p:nvPr userDrawn="1"/>
        </p:nvSpPr>
        <p:spPr>
          <a:xfrm>
            <a:off x="4027211" y="2794842"/>
            <a:ext cx="1018383" cy="6465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801" b="1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Part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801" b="1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2</a:t>
            </a:r>
            <a:endParaRPr lang="zh-CN" altLang="en-US" sz="1801" b="1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1" hangingPunct="1">
              <a:defRPr/>
            </a:pPr>
            <a:fld id="{253623F3-1890-47F5-BE4A-931DD64FE4E6}" type="datetimeFigureOut">
              <a:rPr lang="zh-CN" altLang="en-US">
                <a:solidFill>
                  <a:prstClr val="black"/>
                </a:solidFill>
              </a:rPr>
              <a:pPr eaLnBrk="1" hangingPunct="1">
                <a:defRPr/>
              </a:pPr>
              <a:t>2014/8/18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2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1" hangingPunct="1">
              <a:defRPr/>
            </a:pPr>
            <a:endParaRPr lang="zh-CN" altLang="en-US" dirty="0">
              <a:solidFill>
                <a:prstClr val="black"/>
              </a:solidFill>
            </a:endParaRPr>
          </a:p>
        </p:txBody>
      </p:sp>
      <p:pic>
        <p:nvPicPr>
          <p:cNvPr id="15" name="Picture 6" descr="fudan_red"/>
          <p:cNvPicPr>
            <a:picLocks noChangeAspect="1" noChangeArrowheads="1"/>
          </p:cNvPicPr>
          <p:nvPr userDrawn="1"/>
        </p:nvPicPr>
        <p:blipFill>
          <a:blip r:embed="rId3">
            <a:lum contrast="-8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00" y="260648"/>
            <a:ext cx="775796" cy="7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23741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14965" y="3"/>
            <a:ext cx="5135310" cy="533397"/>
            <a:chOff x="14965" y="3"/>
            <a:chExt cx="5135310" cy="836613"/>
          </a:xfrm>
        </p:grpSpPr>
        <p:sp>
          <p:nvSpPr>
            <p:cNvPr id="4" name="矩形 3"/>
            <p:cNvSpPr/>
            <p:nvPr userDrawn="1"/>
          </p:nvSpPr>
          <p:spPr>
            <a:xfrm>
              <a:off x="1291813" y="3"/>
              <a:ext cx="1276849" cy="836613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576" b="1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Part </a:t>
              </a:r>
              <a:r>
                <a:rPr lang="en-US" altLang="zh-CN" sz="1576" b="1" dirty="0" smtClean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2</a:t>
              </a:r>
              <a:endParaRPr lang="zh-CN" altLang="en-US" sz="1576" b="1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" name="矩形 4"/>
            <p:cNvSpPr/>
            <p:nvPr userDrawn="1"/>
          </p:nvSpPr>
          <p:spPr>
            <a:xfrm>
              <a:off x="14965" y="27387"/>
              <a:ext cx="1276849" cy="549275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126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Part </a:t>
              </a:r>
              <a:r>
                <a:rPr lang="en-US" altLang="zh-CN" sz="1126" dirty="0" smtClean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1</a:t>
              </a:r>
              <a:endParaRPr lang="zh-CN" altLang="en-US" sz="1126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" name="矩形 5"/>
            <p:cNvSpPr/>
            <p:nvPr userDrawn="1"/>
          </p:nvSpPr>
          <p:spPr>
            <a:xfrm>
              <a:off x="2582284" y="3"/>
              <a:ext cx="1276849" cy="549275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126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Part 3</a:t>
              </a:r>
              <a:endParaRPr lang="zh-CN" altLang="en-US" sz="1126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" name="矩形 6"/>
            <p:cNvSpPr/>
            <p:nvPr userDrawn="1"/>
          </p:nvSpPr>
          <p:spPr>
            <a:xfrm>
              <a:off x="3873426" y="3"/>
              <a:ext cx="1276849" cy="549275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126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Part 4</a:t>
              </a:r>
              <a:endParaRPr lang="zh-CN" altLang="en-US" sz="1126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cxnSp>
        <p:nvCxnSpPr>
          <p:cNvPr id="11" name="直接连接符 10"/>
          <p:cNvCxnSpPr/>
          <p:nvPr userDrawn="1"/>
        </p:nvCxnSpPr>
        <p:spPr>
          <a:xfrm flipH="1">
            <a:off x="5328939" y="533400"/>
            <a:ext cx="3750743" cy="0"/>
          </a:xfrm>
          <a:prstGeom prst="line">
            <a:avLst/>
          </a:prstGeom>
          <a:ln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2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1" hangingPunct="1">
              <a:defRPr/>
            </a:pPr>
            <a:fld id="{D6ACCF68-5F52-4592-8AA5-17E520A92E96}" type="datetimeFigureOut">
              <a:rPr lang="zh-CN" altLang="en-US">
                <a:solidFill>
                  <a:prstClr val="black"/>
                </a:solidFill>
              </a:rPr>
              <a:pPr eaLnBrk="1" hangingPunct="1">
                <a:defRPr/>
              </a:pPr>
              <a:t>2014/8/18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3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1" hangingPunct="1">
              <a:defRPr/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5E2DB5-D087-4205-B280-AC0301FEB782}" type="slidenum">
              <a:rPr lang="zh-CN" altLang="en-US"/>
              <a:pPr/>
              <a:t>‹#›</a:t>
            </a:fld>
            <a:endParaRPr lang="en-US" altLang="zh-CN" dirty="0"/>
          </a:p>
        </p:txBody>
      </p:sp>
      <p:sp>
        <p:nvSpPr>
          <p:cNvPr id="25" name="直接连接符 15"/>
          <p:cNvSpPr>
            <a:spLocks noChangeShapeType="1"/>
          </p:cNvSpPr>
          <p:nvPr userDrawn="1"/>
        </p:nvSpPr>
        <p:spPr bwMode="auto">
          <a:xfrm>
            <a:off x="8840272" y="-27384"/>
            <a:ext cx="0" cy="6858000"/>
          </a:xfrm>
          <a:prstGeom prst="line">
            <a:avLst/>
          </a:prstGeom>
          <a:noFill/>
          <a:ln w="38100">
            <a:solidFill>
              <a:srgbClr val="F6D3AA">
                <a:alpha val="85881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mtClean="0">
              <a:solidFill>
                <a:srgbClr val="000000"/>
              </a:solidFill>
            </a:endParaRPr>
          </a:p>
        </p:txBody>
      </p:sp>
      <p:sp>
        <p:nvSpPr>
          <p:cNvPr id="26" name="直接连接符 6"/>
          <p:cNvSpPr>
            <a:spLocks noChangeShapeType="1"/>
          </p:cNvSpPr>
          <p:nvPr userDrawn="1"/>
        </p:nvSpPr>
        <p:spPr bwMode="auto">
          <a:xfrm>
            <a:off x="-20304" y="27384"/>
            <a:ext cx="0" cy="6858000"/>
          </a:xfrm>
          <a:prstGeom prst="line">
            <a:avLst/>
          </a:prstGeom>
          <a:noFill/>
          <a:ln w="57150" cmpd="thickThin">
            <a:solidFill>
              <a:srgbClr val="F6D3A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mtClean="0">
              <a:solidFill>
                <a:srgbClr val="000000"/>
              </a:solidFill>
            </a:endParaRPr>
          </a:p>
        </p:txBody>
      </p:sp>
      <p:sp>
        <p:nvSpPr>
          <p:cNvPr id="27" name="直接连接符 8"/>
          <p:cNvSpPr>
            <a:spLocks noChangeShapeType="1"/>
          </p:cNvSpPr>
          <p:nvPr userDrawn="1"/>
        </p:nvSpPr>
        <p:spPr bwMode="auto">
          <a:xfrm>
            <a:off x="9011789" y="-27384"/>
            <a:ext cx="0" cy="6858000"/>
          </a:xfrm>
          <a:prstGeom prst="line">
            <a:avLst/>
          </a:prstGeom>
          <a:ln>
            <a:headEnd/>
            <a:tailEnd/>
          </a:ln>
          <a:ex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/>
          <a:lstStyle/>
          <a:p>
            <a:endParaRPr lang="zh-CN" altLang="en-US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8" name="矩形 9"/>
          <p:cNvSpPr>
            <a:spLocks noChangeArrowheads="1"/>
          </p:cNvSpPr>
          <p:nvPr userDrawn="1"/>
        </p:nvSpPr>
        <p:spPr bwMode="auto">
          <a:xfrm>
            <a:off x="8724291" y="-27384"/>
            <a:ext cx="228689" cy="6858000"/>
          </a:xfrm>
          <a:prstGeom prst="rect">
            <a:avLst/>
          </a:prstGeom>
          <a:solidFill>
            <a:srgbClr val="F6D3AA">
              <a:alpha val="87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lang="en-US" dirty="0" smtClean="0">
              <a:solidFill>
                <a:srgbClr val="FFFFFF"/>
              </a:solidFill>
              <a:latin typeface="Book Antiqua" panose="02040602050305030304" pitchFamily="18" charset="0"/>
            </a:endParaRPr>
          </a:p>
        </p:txBody>
      </p:sp>
      <p:sp>
        <p:nvSpPr>
          <p:cNvPr id="29" name="直接连接符 10"/>
          <p:cNvSpPr>
            <a:spLocks noChangeShapeType="1"/>
          </p:cNvSpPr>
          <p:nvPr userDrawn="1"/>
        </p:nvSpPr>
        <p:spPr bwMode="auto">
          <a:xfrm>
            <a:off x="8894168" y="-27384"/>
            <a:ext cx="0" cy="6858000"/>
          </a:xfrm>
          <a:prstGeom prst="line">
            <a:avLst/>
          </a:prstGeom>
          <a:ln>
            <a:headEnd/>
            <a:tailEnd/>
          </a:ln>
          <a:extLst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/>
          <a:lstStyle/>
          <a:p>
            <a:endParaRPr lang="zh-CN" altLang="en-US" smtClean="0">
              <a:solidFill>
                <a:srgbClr val="00000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36153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pic17.nipic.com/20110914/7807978_105643065000_2.jpg"/>
          <p:cNvPicPr>
            <a:picLocks noChangeAspect="1" noChangeArrowheads="1"/>
          </p:cNvPicPr>
          <p:nvPr userDrawn="1"/>
        </p:nvPicPr>
        <p:blipFill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/>
          </a:blip>
          <a:srcRect t="47291" b="8126"/>
          <a:stretch/>
        </p:blipFill>
        <p:spPr bwMode="auto">
          <a:xfrm>
            <a:off x="0" y="3267580"/>
            <a:ext cx="9128272" cy="3617804"/>
          </a:xfrm>
          <a:prstGeom prst="rect">
            <a:avLst/>
          </a:prstGeom>
          <a:noFill/>
          <a:extLst/>
        </p:spPr>
      </p:pic>
      <p:sp>
        <p:nvSpPr>
          <p:cNvPr id="5" name="矩形 4"/>
          <p:cNvSpPr/>
          <p:nvPr userDrawn="1"/>
        </p:nvSpPr>
        <p:spPr>
          <a:xfrm>
            <a:off x="0" y="3"/>
            <a:ext cx="9144000" cy="3267075"/>
          </a:xfrm>
          <a:prstGeom prst="rect">
            <a:avLst/>
          </a:prstGeom>
          <a:solidFill>
            <a:srgbClr val="F79646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013">
              <a:solidFill>
                <a:prstClr val="white"/>
              </a:solidFill>
            </a:endParaRPr>
          </a:p>
        </p:txBody>
      </p:sp>
      <p:grpSp>
        <p:nvGrpSpPr>
          <p:cNvPr id="6" name="组合 8"/>
          <p:cNvGrpSpPr>
            <a:grpSpLocks/>
          </p:cNvGrpSpPr>
          <p:nvPr userDrawn="1"/>
        </p:nvGrpSpPr>
        <p:grpSpPr bwMode="auto">
          <a:xfrm>
            <a:off x="3653075" y="2283766"/>
            <a:ext cx="1837852" cy="1865314"/>
            <a:chOff x="6897738" y="2060848"/>
            <a:chExt cx="2448272" cy="2448272"/>
          </a:xfrm>
        </p:grpSpPr>
        <p:sp>
          <p:nvSpPr>
            <p:cNvPr id="7" name="空心弧 6"/>
            <p:cNvSpPr/>
            <p:nvPr/>
          </p:nvSpPr>
          <p:spPr>
            <a:xfrm>
              <a:off x="6897738" y="2060848"/>
              <a:ext cx="2448272" cy="2448272"/>
            </a:xfrm>
            <a:prstGeom prst="blockArc">
              <a:avLst>
                <a:gd name="adj1" fmla="val 13344530"/>
                <a:gd name="adj2" fmla="val 8861204"/>
                <a:gd name="adj3" fmla="val 12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" name="空心弧 7"/>
            <p:cNvSpPr/>
            <p:nvPr/>
          </p:nvSpPr>
          <p:spPr>
            <a:xfrm rot="15949199">
              <a:off x="6897738" y="2060849"/>
              <a:ext cx="2448272" cy="2448272"/>
            </a:xfrm>
            <a:prstGeom prst="blockArc">
              <a:avLst>
                <a:gd name="adj1" fmla="val 13344530"/>
                <a:gd name="adj2" fmla="val 7902189"/>
                <a:gd name="adj3" fmla="val 12088"/>
              </a:avLst>
            </a:prstGeom>
            <a:solidFill>
              <a:schemeClr val="bg1">
                <a:alpha val="3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9" name="TextBox 11"/>
          <p:cNvSpPr txBox="1"/>
          <p:nvPr userDrawn="1"/>
        </p:nvSpPr>
        <p:spPr>
          <a:xfrm>
            <a:off x="4027211" y="2794842"/>
            <a:ext cx="1018383" cy="6465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801" b="1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Part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801" b="1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3</a:t>
            </a:r>
            <a:endParaRPr lang="zh-CN" altLang="en-US" sz="1801" b="1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1" hangingPunct="1">
              <a:defRPr/>
            </a:pPr>
            <a:fld id="{253623F3-1890-47F5-BE4A-931DD64FE4E6}" type="datetimeFigureOut">
              <a:rPr lang="zh-CN" altLang="en-US">
                <a:solidFill>
                  <a:prstClr val="black"/>
                </a:solidFill>
              </a:rPr>
              <a:pPr eaLnBrk="1" hangingPunct="1">
                <a:defRPr/>
              </a:pPr>
              <a:t>2014/8/18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2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1" hangingPunct="1">
              <a:defRPr/>
            </a:pPr>
            <a:endParaRPr lang="zh-CN" altLang="en-US" dirty="0">
              <a:solidFill>
                <a:prstClr val="black"/>
              </a:solidFill>
            </a:endParaRPr>
          </a:p>
        </p:txBody>
      </p:sp>
      <p:pic>
        <p:nvPicPr>
          <p:cNvPr id="15" name="Picture 6" descr="fudan_red"/>
          <p:cNvPicPr>
            <a:picLocks noChangeAspect="1" noChangeArrowheads="1"/>
          </p:cNvPicPr>
          <p:nvPr userDrawn="1"/>
        </p:nvPicPr>
        <p:blipFill>
          <a:blip r:embed="rId3">
            <a:lum contrast="-8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00" y="260648"/>
            <a:ext cx="775796" cy="7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26274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12183" y="-27383"/>
            <a:ext cx="5138092" cy="560783"/>
            <a:chOff x="12183" y="-27384"/>
            <a:chExt cx="5138092" cy="836613"/>
          </a:xfrm>
        </p:grpSpPr>
        <p:sp>
          <p:nvSpPr>
            <p:cNvPr id="4" name="矩形 3"/>
            <p:cNvSpPr/>
            <p:nvPr userDrawn="1"/>
          </p:nvSpPr>
          <p:spPr>
            <a:xfrm>
              <a:off x="2582207" y="-27384"/>
              <a:ext cx="1276849" cy="836613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576" b="1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Part </a:t>
              </a:r>
              <a:r>
                <a:rPr lang="en-US" altLang="zh-CN" sz="1576" b="1" dirty="0" smtClean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3</a:t>
              </a:r>
              <a:endParaRPr lang="zh-CN" altLang="en-US" sz="1576" b="1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" name="矩形 4"/>
            <p:cNvSpPr/>
            <p:nvPr userDrawn="1"/>
          </p:nvSpPr>
          <p:spPr>
            <a:xfrm>
              <a:off x="1291143" y="3"/>
              <a:ext cx="1276849" cy="549275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126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Part 2</a:t>
              </a:r>
              <a:endParaRPr lang="zh-CN" altLang="en-US" sz="1126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" name="矩形 5"/>
            <p:cNvSpPr/>
            <p:nvPr userDrawn="1"/>
          </p:nvSpPr>
          <p:spPr>
            <a:xfrm>
              <a:off x="12183" y="-15875"/>
              <a:ext cx="1276849" cy="549275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126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Part </a:t>
              </a:r>
              <a:r>
                <a:rPr lang="en-US" altLang="zh-CN" sz="1126" dirty="0" smtClean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1</a:t>
              </a:r>
              <a:endParaRPr lang="zh-CN" altLang="en-US" sz="1126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" name="矩形 6"/>
            <p:cNvSpPr/>
            <p:nvPr userDrawn="1"/>
          </p:nvSpPr>
          <p:spPr>
            <a:xfrm>
              <a:off x="3873426" y="3"/>
              <a:ext cx="1276849" cy="549275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126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Part 4</a:t>
              </a:r>
              <a:endParaRPr lang="zh-CN" altLang="en-US" sz="1126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cxnSp>
        <p:nvCxnSpPr>
          <p:cNvPr id="11" name="直接连接符 10"/>
          <p:cNvCxnSpPr/>
          <p:nvPr userDrawn="1"/>
        </p:nvCxnSpPr>
        <p:spPr>
          <a:xfrm flipH="1">
            <a:off x="5328939" y="533400"/>
            <a:ext cx="3750743" cy="0"/>
          </a:xfrm>
          <a:prstGeom prst="line">
            <a:avLst/>
          </a:prstGeom>
          <a:ln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2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1" hangingPunct="1">
              <a:defRPr/>
            </a:pPr>
            <a:fld id="{D6ACCF68-5F52-4592-8AA5-17E520A92E96}" type="datetimeFigureOut">
              <a:rPr lang="zh-CN" altLang="en-US">
                <a:solidFill>
                  <a:prstClr val="black"/>
                </a:solidFill>
              </a:rPr>
              <a:pPr eaLnBrk="1" hangingPunct="1">
                <a:defRPr/>
              </a:pPr>
              <a:t>2014/8/18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3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1" hangingPunct="1">
              <a:defRPr/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5E2DB5-D087-4205-B280-AC0301FEB782}" type="slidenum">
              <a:rPr lang="zh-CN" altLang="en-US"/>
              <a:pPr/>
              <a:t>‹#›</a:t>
            </a:fld>
            <a:endParaRPr lang="en-US" altLang="zh-CN" dirty="0"/>
          </a:p>
        </p:txBody>
      </p:sp>
      <p:sp>
        <p:nvSpPr>
          <p:cNvPr id="25" name="直接连接符 15"/>
          <p:cNvSpPr>
            <a:spLocks noChangeShapeType="1"/>
          </p:cNvSpPr>
          <p:nvPr userDrawn="1"/>
        </p:nvSpPr>
        <p:spPr bwMode="auto">
          <a:xfrm>
            <a:off x="8840272" y="-27384"/>
            <a:ext cx="0" cy="6858000"/>
          </a:xfrm>
          <a:prstGeom prst="line">
            <a:avLst/>
          </a:prstGeom>
          <a:noFill/>
          <a:ln w="38100">
            <a:solidFill>
              <a:srgbClr val="F6D3AA">
                <a:alpha val="85881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mtClean="0">
              <a:solidFill>
                <a:srgbClr val="000000"/>
              </a:solidFill>
            </a:endParaRPr>
          </a:p>
        </p:txBody>
      </p:sp>
      <p:sp>
        <p:nvSpPr>
          <p:cNvPr id="26" name="直接连接符 6"/>
          <p:cNvSpPr>
            <a:spLocks noChangeShapeType="1"/>
          </p:cNvSpPr>
          <p:nvPr userDrawn="1"/>
        </p:nvSpPr>
        <p:spPr bwMode="auto">
          <a:xfrm>
            <a:off x="-20304" y="27384"/>
            <a:ext cx="0" cy="6858000"/>
          </a:xfrm>
          <a:prstGeom prst="line">
            <a:avLst/>
          </a:prstGeom>
          <a:noFill/>
          <a:ln w="57150" cmpd="thickThin">
            <a:solidFill>
              <a:srgbClr val="F6D3A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mtClean="0">
              <a:solidFill>
                <a:srgbClr val="000000"/>
              </a:solidFill>
            </a:endParaRPr>
          </a:p>
        </p:txBody>
      </p:sp>
      <p:sp>
        <p:nvSpPr>
          <p:cNvPr id="27" name="直接连接符 8"/>
          <p:cNvSpPr>
            <a:spLocks noChangeShapeType="1"/>
          </p:cNvSpPr>
          <p:nvPr userDrawn="1"/>
        </p:nvSpPr>
        <p:spPr bwMode="auto">
          <a:xfrm>
            <a:off x="9011789" y="-27384"/>
            <a:ext cx="0" cy="6858000"/>
          </a:xfrm>
          <a:prstGeom prst="line">
            <a:avLst/>
          </a:prstGeom>
          <a:ln>
            <a:headEnd/>
            <a:tailEnd/>
          </a:ln>
          <a:ex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/>
          <a:lstStyle/>
          <a:p>
            <a:endParaRPr lang="zh-CN" altLang="en-US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8" name="矩形 9"/>
          <p:cNvSpPr>
            <a:spLocks noChangeArrowheads="1"/>
          </p:cNvSpPr>
          <p:nvPr userDrawn="1"/>
        </p:nvSpPr>
        <p:spPr bwMode="auto">
          <a:xfrm>
            <a:off x="8724291" y="-27384"/>
            <a:ext cx="228689" cy="6858000"/>
          </a:xfrm>
          <a:prstGeom prst="rect">
            <a:avLst/>
          </a:prstGeom>
          <a:solidFill>
            <a:srgbClr val="F6D3AA">
              <a:alpha val="87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lang="en-US" dirty="0" smtClean="0">
              <a:solidFill>
                <a:srgbClr val="FFFFFF"/>
              </a:solidFill>
              <a:latin typeface="Book Antiqua" panose="02040602050305030304" pitchFamily="18" charset="0"/>
            </a:endParaRPr>
          </a:p>
        </p:txBody>
      </p:sp>
      <p:sp>
        <p:nvSpPr>
          <p:cNvPr id="29" name="直接连接符 10"/>
          <p:cNvSpPr>
            <a:spLocks noChangeShapeType="1"/>
          </p:cNvSpPr>
          <p:nvPr userDrawn="1"/>
        </p:nvSpPr>
        <p:spPr bwMode="auto">
          <a:xfrm>
            <a:off x="8894168" y="-27384"/>
            <a:ext cx="0" cy="6858000"/>
          </a:xfrm>
          <a:prstGeom prst="line">
            <a:avLst/>
          </a:prstGeom>
          <a:ln>
            <a:headEnd/>
            <a:tailEnd/>
          </a:ln>
          <a:extLst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/>
          <a:lstStyle/>
          <a:p>
            <a:endParaRPr lang="zh-CN" altLang="en-US" smtClean="0">
              <a:solidFill>
                <a:srgbClr val="00000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08180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pic17.nipic.com/20110914/7807978_105643065000_2.jpg"/>
          <p:cNvPicPr>
            <a:picLocks noChangeAspect="1" noChangeArrowheads="1"/>
          </p:cNvPicPr>
          <p:nvPr userDrawn="1"/>
        </p:nvPicPr>
        <p:blipFill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/>
          </a:blip>
          <a:srcRect t="47291" b="8126"/>
          <a:stretch/>
        </p:blipFill>
        <p:spPr bwMode="auto">
          <a:xfrm>
            <a:off x="0" y="3267580"/>
            <a:ext cx="9128272" cy="3617804"/>
          </a:xfrm>
          <a:prstGeom prst="rect">
            <a:avLst/>
          </a:prstGeom>
          <a:noFill/>
          <a:extLst/>
        </p:spPr>
      </p:pic>
      <p:sp>
        <p:nvSpPr>
          <p:cNvPr id="5" name="矩形 4"/>
          <p:cNvSpPr/>
          <p:nvPr userDrawn="1"/>
        </p:nvSpPr>
        <p:spPr>
          <a:xfrm>
            <a:off x="0" y="3"/>
            <a:ext cx="9144000" cy="3267075"/>
          </a:xfrm>
          <a:prstGeom prst="rect">
            <a:avLst/>
          </a:prstGeom>
          <a:solidFill>
            <a:srgbClr val="F79646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013">
              <a:solidFill>
                <a:prstClr val="white"/>
              </a:solidFill>
            </a:endParaRPr>
          </a:p>
        </p:txBody>
      </p:sp>
      <p:grpSp>
        <p:nvGrpSpPr>
          <p:cNvPr id="6" name="组合 8"/>
          <p:cNvGrpSpPr>
            <a:grpSpLocks/>
          </p:cNvGrpSpPr>
          <p:nvPr userDrawn="1"/>
        </p:nvGrpSpPr>
        <p:grpSpPr bwMode="auto">
          <a:xfrm>
            <a:off x="3653075" y="2283766"/>
            <a:ext cx="1837852" cy="1865314"/>
            <a:chOff x="6897738" y="2060848"/>
            <a:chExt cx="2448272" cy="2448272"/>
          </a:xfrm>
        </p:grpSpPr>
        <p:sp>
          <p:nvSpPr>
            <p:cNvPr id="7" name="空心弧 6"/>
            <p:cNvSpPr/>
            <p:nvPr/>
          </p:nvSpPr>
          <p:spPr>
            <a:xfrm>
              <a:off x="6897738" y="2060848"/>
              <a:ext cx="2448272" cy="2448272"/>
            </a:xfrm>
            <a:prstGeom prst="blockArc">
              <a:avLst>
                <a:gd name="adj1" fmla="val 13344530"/>
                <a:gd name="adj2" fmla="val 8861204"/>
                <a:gd name="adj3" fmla="val 12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" name="空心弧 7"/>
            <p:cNvSpPr/>
            <p:nvPr/>
          </p:nvSpPr>
          <p:spPr>
            <a:xfrm rot="15949199">
              <a:off x="6897738" y="2060849"/>
              <a:ext cx="2448272" cy="2448272"/>
            </a:xfrm>
            <a:prstGeom prst="blockArc">
              <a:avLst>
                <a:gd name="adj1" fmla="val 13344530"/>
                <a:gd name="adj2" fmla="val 7902189"/>
                <a:gd name="adj3" fmla="val 12088"/>
              </a:avLst>
            </a:prstGeom>
            <a:solidFill>
              <a:schemeClr val="bg1">
                <a:alpha val="3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9" name="TextBox 11"/>
          <p:cNvSpPr txBox="1"/>
          <p:nvPr userDrawn="1"/>
        </p:nvSpPr>
        <p:spPr>
          <a:xfrm>
            <a:off x="4027211" y="2794842"/>
            <a:ext cx="1018383" cy="6465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801" b="1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Part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801" b="1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4</a:t>
            </a:r>
            <a:endParaRPr lang="zh-CN" altLang="en-US" sz="1801" b="1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1" hangingPunct="1">
              <a:defRPr/>
            </a:pPr>
            <a:fld id="{253623F3-1890-47F5-BE4A-931DD64FE4E6}" type="datetimeFigureOut">
              <a:rPr lang="zh-CN" altLang="en-US">
                <a:solidFill>
                  <a:prstClr val="black"/>
                </a:solidFill>
              </a:rPr>
              <a:pPr eaLnBrk="1" hangingPunct="1">
                <a:defRPr/>
              </a:pPr>
              <a:t>2014/8/18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2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1" hangingPunct="1">
              <a:defRPr/>
            </a:pPr>
            <a:endParaRPr lang="zh-CN" altLang="en-US" dirty="0">
              <a:solidFill>
                <a:prstClr val="black"/>
              </a:solidFill>
            </a:endParaRPr>
          </a:p>
        </p:txBody>
      </p:sp>
      <p:pic>
        <p:nvPicPr>
          <p:cNvPr id="15" name="Picture 6" descr="fudan_red"/>
          <p:cNvPicPr>
            <a:picLocks noChangeAspect="1" noChangeArrowheads="1"/>
          </p:cNvPicPr>
          <p:nvPr userDrawn="1"/>
        </p:nvPicPr>
        <p:blipFill>
          <a:blip r:embed="rId3">
            <a:lum contrast="-8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00" y="260648"/>
            <a:ext cx="775796" cy="7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72058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-502" y="3"/>
            <a:ext cx="5166801" cy="533397"/>
            <a:chOff x="-502" y="3"/>
            <a:chExt cx="5166801" cy="836712"/>
          </a:xfrm>
        </p:grpSpPr>
        <p:sp>
          <p:nvSpPr>
            <p:cNvPr id="4" name="矩形 3"/>
            <p:cNvSpPr/>
            <p:nvPr userDrawn="1"/>
          </p:nvSpPr>
          <p:spPr>
            <a:xfrm>
              <a:off x="3889450" y="102"/>
              <a:ext cx="1276849" cy="836613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576" b="1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Part </a:t>
              </a:r>
              <a:r>
                <a:rPr lang="en-US" altLang="zh-CN" sz="1576" b="1" dirty="0" smtClean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4</a:t>
              </a:r>
              <a:endParaRPr lang="zh-CN" altLang="en-US" sz="1576" b="1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" name="矩形 4"/>
            <p:cNvSpPr/>
            <p:nvPr userDrawn="1"/>
          </p:nvSpPr>
          <p:spPr>
            <a:xfrm>
              <a:off x="1291143" y="3"/>
              <a:ext cx="1276849" cy="549275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126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Part 2</a:t>
              </a:r>
              <a:endParaRPr lang="zh-CN" altLang="en-US" sz="1126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" name="矩形 5"/>
            <p:cNvSpPr/>
            <p:nvPr userDrawn="1"/>
          </p:nvSpPr>
          <p:spPr>
            <a:xfrm>
              <a:off x="2582284" y="3"/>
              <a:ext cx="1276849" cy="549275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126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Part 3</a:t>
              </a:r>
              <a:endParaRPr lang="zh-CN" altLang="en-US" sz="1126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" name="矩形 6"/>
            <p:cNvSpPr/>
            <p:nvPr userDrawn="1"/>
          </p:nvSpPr>
          <p:spPr>
            <a:xfrm>
              <a:off x="-502" y="3"/>
              <a:ext cx="1276849" cy="549275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126" dirty="0" smtClean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Part 1</a:t>
              </a:r>
              <a:endParaRPr lang="zh-CN" altLang="en-US" sz="1126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cxnSp>
        <p:nvCxnSpPr>
          <p:cNvPr id="11" name="直接连接符 10"/>
          <p:cNvCxnSpPr/>
          <p:nvPr userDrawn="1"/>
        </p:nvCxnSpPr>
        <p:spPr>
          <a:xfrm flipH="1">
            <a:off x="5328939" y="533400"/>
            <a:ext cx="3750743" cy="0"/>
          </a:xfrm>
          <a:prstGeom prst="line">
            <a:avLst/>
          </a:prstGeom>
          <a:ln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2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1" hangingPunct="1">
              <a:defRPr/>
            </a:pPr>
            <a:fld id="{D6ACCF68-5F52-4592-8AA5-17E520A92E96}" type="datetimeFigureOut">
              <a:rPr lang="zh-CN" altLang="en-US">
                <a:solidFill>
                  <a:prstClr val="black"/>
                </a:solidFill>
              </a:rPr>
              <a:pPr eaLnBrk="1" hangingPunct="1">
                <a:defRPr/>
              </a:pPr>
              <a:t>2014/8/18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3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1" hangingPunct="1">
              <a:defRPr/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5E2DB5-D087-4205-B280-AC0301FEB782}" type="slidenum">
              <a:rPr lang="zh-CN" altLang="en-US"/>
              <a:pPr/>
              <a:t>‹#›</a:t>
            </a:fld>
            <a:endParaRPr lang="en-US" altLang="zh-CN" dirty="0"/>
          </a:p>
        </p:txBody>
      </p:sp>
      <p:sp>
        <p:nvSpPr>
          <p:cNvPr id="25" name="直接连接符 15"/>
          <p:cNvSpPr>
            <a:spLocks noChangeShapeType="1"/>
          </p:cNvSpPr>
          <p:nvPr userDrawn="1"/>
        </p:nvSpPr>
        <p:spPr bwMode="auto">
          <a:xfrm>
            <a:off x="8840272" y="-27384"/>
            <a:ext cx="0" cy="6858000"/>
          </a:xfrm>
          <a:prstGeom prst="line">
            <a:avLst/>
          </a:prstGeom>
          <a:noFill/>
          <a:ln w="38100">
            <a:solidFill>
              <a:srgbClr val="F6D3AA">
                <a:alpha val="85881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mtClean="0">
              <a:solidFill>
                <a:srgbClr val="000000"/>
              </a:solidFill>
            </a:endParaRPr>
          </a:p>
        </p:txBody>
      </p:sp>
      <p:sp>
        <p:nvSpPr>
          <p:cNvPr id="26" name="直接连接符 6"/>
          <p:cNvSpPr>
            <a:spLocks noChangeShapeType="1"/>
          </p:cNvSpPr>
          <p:nvPr userDrawn="1"/>
        </p:nvSpPr>
        <p:spPr bwMode="auto">
          <a:xfrm>
            <a:off x="-20304" y="27384"/>
            <a:ext cx="0" cy="6858000"/>
          </a:xfrm>
          <a:prstGeom prst="line">
            <a:avLst/>
          </a:prstGeom>
          <a:noFill/>
          <a:ln w="57150" cmpd="thickThin">
            <a:solidFill>
              <a:srgbClr val="F6D3A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mtClean="0">
              <a:solidFill>
                <a:srgbClr val="000000"/>
              </a:solidFill>
            </a:endParaRPr>
          </a:p>
        </p:txBody>
      </p:sp>
      <p:sp>
        <p:nvSpPr>
          <p:cNvPr id="27" name="直接连接符 8"/>
          <p:cNvSpPr>
            <a:spLocks noChangeShapeType="1"/>
          </p:cNvSpPr>
          <p:nvPr userDrawn="1"/>
        </p:nvSpPr>
        <p:spPr bwMode="auto">
          <a:xfrm>
            <a:off x="9011789" y="-27384"/>
            <a:ext cx="0" cy="6858000"/>
          </a:xfrm>
          <a:prstGeom prst="line">
            <a:avLst/>
          </a:prstGeom>
          <a:ln>
            <a:headEnd/>
            <a:tailEnd/>
          </a:ln>
          <a:ex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/>
          <a:lstStyle/>
          <a:p>
            <a:endParaRPr lang="zh-CN" altLang="en-US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8" name="矩形 9"/>
          <p:cNvSpPr>
            <a:spLocks noChangeArrowheads="1"/>
          </p:cNvSpPr>
          <p:nvPr userDrawn="1"/>
        </p:nvSpPr>
        <p:spPr bwMode="auto">
          <a:xfrm>
            <a:off x="8724291" y="-27384"/>
            <a:ext cx="228689" cy="6858000"/>
          </a:xfrm>
          <a:prstGeom prst="rect">
            <a:avLst/>
          </a:prstGeom>
          <a:solidFill>
            <a:srgbClr val="F6D3AA">
              <a:alpha val="87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lang="en-US" dirty="0" smtClean="0">
              <a:solidFill>
                <a:srgbClr val="FFFFFF"/>
              </a:solidFill>
              <a:latin typeface="Book Antiqua" panose="02040602050305030304" pitchFamily="18" charset="0"/>
            </a:endParaRPr>
          </a:p>
        </p:txBody>
      </p:sp>
      <p:sp>
        <p:nvSpPr>
          <p:cNvPr id="29" name="直接连接符 10"/>
          <p:cNvSpPr>
            <a:spLocks noChangeShapeType="1"/>
          </p:cNvSpPr>
          <p:nvPr userDrawn="1"/>
        </p:nvSpPr>
        <p:spPr bwMode="auto">
          <a:xfrm>
            <a:off x="8894168" y="-27384"/>
            <a:ext cx="0" cy="6858000"/>
          </a:xfrm>
          <a:prstGeom prst="line">
            <a:avLst/>
          </a:prstGeom>
          <a:ln>
            <a:headEnd/>
            <a:tailEnd/>
          </a:ln>
          <a:extLst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/>
          <a:lstStyle/>
          <a:p>
            <a:endParaRPr lang="zh-CN" altLang="en-US" smtClean="0">
              <a:solidFill>
                <a:srgbClr val="00000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00509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17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26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35.xml"/><Relationship Id="rId10" Type="http://schemas.openxmlformats.org/officeDocument/2006/relationships/theme" Target="../theme/theme5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44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矩形 14"/>
          <p:cNvSpPr>
            <a:spLocks noChangeArrowheads="1"/>
          </p:cNvSpPr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rgbClr val="F6D3AA">
              <a:alpha val="53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lang="en-US" sz="1200" smtClean="0">
              <a:solidFill>
                <a:srgbClr val="FFFFFF"/>
              </a:solidFill>
              <a:latin typeface="Book Antiqua" panose="02040602050305030304" pitchFamily="18" charset="0"/>
            </a:endParaRPr>
          </a:p>
        </p:txBody>
      </p:sp>
      <p:sp>
        <p:nvSpPr>
          <p:cNvPr id="1027" name="矩形 16"/>
          <p:cNvSpPr>
            <a:spLocks noChangeArrowheads="1"/>
          </p:cNvSpPr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rgbClr val="F9E3CB">
              <a:alpha val="35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lang="en-US" sz="1200" smtClean="0">
              <a:solidFill>
                <a:srgbClr val="FFFFFF"/>
              </a:solidFill>
              <a:latin typeface="Book Antiqua" panose="02040602050305030304" pitchFamily="18" charset="0"/>
            </a:endParaRPr>
          </a:p>
        </p:txBody>
      </p:sp>
      <p:sp>
        <p:nvSpPr>
          <p:cNvPr id="1028" name="矩形 17"/>
          <p:cNvSpPr>
            <a:spLocks noChangeArrowheads="1"/>
          </p:cNvSpPr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rgbClr val="F9E3CB">
              <a:alpha val="7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lang="en-US" sz="1200" smtClean="0">
              <a:solidFill>
                <a:srgbClr val="FFFFFF"/>
              </a:solidFill>
              <a:latin typeface="Book Antiqua" panose="02040602050305030304" pitchFamily="18" charset="0"/>
            </a:endParaRPr>
          </a:p>
        </p:txBody>
      </p:sp>
      <p:sp>
        <p:nvSpPr>
          <p:cNvPr id="1029" name="矩形 18"/>
          <p:cNvSpPr>
            <a:spLocks noChangeArrowheads="1"/>
          </p:cNvSpPr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rgbClr val="FCF1E7">
              <a:alpha val="70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lang="en-US" sz="1200" smtClean="0">
              <a:solidFill>
                <a:srgbClr val="FFFFFF"/>
              </a:solidFill>
              <a:latin typeface="Book Antiqua" panose="02040602050305030304" pitchFamily="18" charset="0"/>
            </a:endParaRPr>
          </a:p>
        </p:txBody>
      </p:sp>
      <p:sp>
        <p:nvSpPr>
          <p:cNvPr id="1030" name="直接连接符 19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>
            <a:solidFill>
              <a:srgbClr val="F6D3AA">
                <a:alpha val="65881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31" name="直接连接符 20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>
            <a:solidFill>
              <a:srgbClr val="FCF1E7">
                <a:alpha val="76862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32" name="直接连接符 23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>
            <a:solidFill>
              <a:srgbClr val="F6D3A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33" name="直接连接符 24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>
            <a:solidFill>
              <a:srgbClr val="F6D3AA">
                <a:alpha val="74901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34" name="直接连接符 25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>
            <a:solidFill>
              <a:srgbClr val="F6D3A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35" name="直接连接符 26"/>
          <p:cNvSpPr>
            <a:spLocks noChangeShapeType="1"/>
          </p:cNvSpPr>
          <p:nvPr/>
        </p:nvSpPr>
        <p:spPr bwMode="auto">
          <a:xfrm>
            <a:off x="9113838" y="0"/>
            <a:ext cx="0" cy="6858000"/>
          </a:xfrm>
          <a:prstGeom prst="line">
            <a:avLst/>
          </a:prstGeom>
          <a:noFill/>
          <a:ln w="57150" cmpd="thickThin">
            <a:solidFill>
              <a:srgbClr val="F6D3A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36" name="矩形 27"/>
          <p:cNvSpPr>
            <a:spLocks noChangeArrowheads="1"/>
          </p:cNvSpPr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rgbClr val="F6D3AA">
              <a:alpha val="50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lang="en-US" sz="1200" smtClean="0">
              <a:solidFill>
                <a:srgbClr val="FFFFFF"/>
              </a:solidFill>
              <a:latin typeface="Book Antiqua" panose="02040602050305030304" pitchFamily="18" charset="0"/>
            </a:endParaRPr>
          </a:p>
        </p:txBody>
      </p:sp>
      <p:sp>
        <p:nvSpPr>
          <p:cNvPr id="1037" name="椭圆 28"/>
          <p:cNvSpPr>
            <a:spLocks noChangeArrowheads="1"/>
          </p:cNvSpPr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lang="en-US" sz="1200" smtClean="0">
              <a:solidFill>
                <a:srgbClr val="FFFFFF"/>
              </a:solidFill>
              <a:latin typeface="Book Antiqua" panose="02040602050305030304" pitchFamily="18" charset="0"/>
            </a:endParaRPr>
          </a:p>
        </p:txBody>
      </p:sp>
      <p:sp>
        <p:nvSpPr>
          <p:cNvPr id="1038" name="椭圆 29"/>
          <p:cNvSpPr>
            <a:spLocks noChangeArrowheads="1"/>
          </p:cNvSpPr>
          <p:nvPr/>
        </p:nvSpPr>
        <p:spPr bwMode="auto">
          <a:xfrm>
            <a:off x="1309688" y="4867275"/>
            <a:ext cx="641350" cy="641350"/>
          </a:xfrm>
          <a:prstGeom prst="ellipse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lang="en-US" sz="1200" smtClean="0">
              <a:solidFill>
                <a:srgbClr val="FFFFFF"/>
              </a:solidFill>
              <a:latin typeface="Book Antiqua" panose="02040602050305030304" pitchFamily="18" charset="0"/>
            </a:endParaRPr>
          </a:p>
        </p:txBody>
      </p:sp>
      <p:sp>
        <p:nvSpPr>
          <p:cNvPr id="1039" name="椭圆 30"/>
          <p:cNvSpPr>
            <a:spLocks noChangeArrowheads="1"/>
          </p:cNvSpPr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lang="en-US" sz="1200" smtClean="0">
              <a:solidFill>
                <a:srgbClr val="FFFFFF"/>
              </a:solidFill>
              <a:latin typeface="Book Antiqua" panose="02040602050305030304" pitchFamily="18" charset="0"/>
            </a:endParaRPr>
          </a:p>
        </p:txBody>
      </p:sp>
      <p:sp>
        <p:nvSpPr>
          <p:cNvPr id="1040" name="椭圆 31"/>
          <p:cNvSpPr>
            <a:spLocks noChangeArrowheads="1"/>
          </p:cNvSpPr>
          <p:nvPr/>
        </p:nvSpPr>
        <p:spPr bwMode="auto">
          <a:xfrm>
            <a:off x="1663700" y="5788025"/>
            <a:ext cx="274638" cy="274638"/>
          </a:xfrm>
          <a:prstGeom prst="ellipse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lang="en-US" sz="1200" smtClean="0">
              <a:solidFill>
                <a:srgbClr val="FFFFFF"/>
              </a:solidFill>
              <a:latin typeface="Book Antiqua" panose="02040602050305030304" pitchFamily="18" charset="0"/>
            </a:endParaRPr>
          </a:p>
        </p:txBody>
      </p:sp>
      <p:sp>
        <p:nvSpPr>
          <p:cNvPr id="1041" name="椭圆 32"/>
          <p:cNvSpPr>
            <a:spLocks noChangeArrowheads="1"/>
          </p:cNvSpPr>
          <p:nvPr/>
        </p:nvSpPr>
        <p:spPr bwMode="auto">
          <a:xfrm>
            <a:off x="1905000" y="4495800"/>
            <a:ext cx="365125" cy="365125"/>
          </a:xfrm>
          <a:prstGeom prst="ellipse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lang="en-US" sz="1200" smtClean="0">
              <a:solidFill>
                <a:srgbClr val="FFFFFF"/>
              </a:solidFill>
              <a:latin typeface="Book Antiqua" panose="02040602050305030304" pitchFamily="18" charset="0"/>
            </a:endParaRPr>
          </a:p>
        </p:txBody>
      </p:sp>
      <p:pic>
        <p:nvPicPr>
          <p:cNvPr id="1042" name="Picture 6" descr="fudan_red"/>
          <p:cNvPicPr>
            <a:picLocks noChangeAspect="1" noChangeArrowheads="1"/>
          </p:cNvPicPr>
          <p:nvPr/>
        </p:nvPicPr>
        <p:blipFill>
          <a:blip r:embed="rId13">
            <a:lum contrast="-8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505200"/>
            <a:ext cx="1138238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47" name="灯片编号占位符 2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325563" y="4929188"/>
            <a:ext cx="60960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050" b="1"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3DF72C5-3BD2-4A2E-8A68-E3B1C05EDCA3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22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200">
          <a:solidFill>
            <a:schemeClr val="tx2"/>
          </a:solidFill>
          <a:latin typeface="Lucida Sans" panose="020B0602030504020204" pitchFamily="34" charset="0"/>
          <a:ea typeface="黑体" panose="02010609060101010101" pitchFamily="49" charset="-122"/>
        </a:defRPr>
      </a:lvl2pPr>
      <a:lvl3pPr algn="l" rtl="0" fontAlgn="base">
        <a:spcBef>
          <a:spcPct val="0"/>
        </a:spcBef>
        <a:spcAft>
          <a:spcPct val="0"/>
        </a:spcAft>
        <a:defRPr sz="2200">
          <a:solidFill>
            <a:schemeClr val="tx2"/>
          </a:solidFill>
          <a:latin typeface="Lucida Sans" panose="020B0602030504020204" pitchFamily="34" charset="0"/>
          <a:ea typeface="黑体" panose="02010609060101010101" pitchFamily="49" charset="-122"/>
        </a:defRPr>
      </a:lvl3pPr>
      <a:lvl4pPr algn="l" rtl="0" fontAlgn="base">
        <a:spcBef>
          <a:spcPct val="0"/>
        </a:spcBef>
        <a:spcAft>
          <a:spcPct val="0"/>
        </a:spcAft>
        <a:defRPr sz="2200">
          <a:solidFill>
            <a:schemeClr val="tx2"/>
          </a:solidFill>
          <a:latin typeface="Lucida Sans" panose="020B0602030504020204" pitchFamily="34" charset="0"/>
          <a:ea typeface="黑体" panose="02010609060101010101" pitchFamily="49" charset="-122"/>
        </a:defRPr>
      </a:lvl4pPr>
      <a:lvl5pPr algn="l" rtl="0" fontAlgn="base">
        <a:spcBef>
          <a:spcPct val="0"/>
        </a:spcBef>
        <a:spcAft>
          <a:spcPct val="0"/>
        </a:spcAft>
        <a:defRPr sz="2200">
          <a:solidFill>
            <a:schemeClr val="tx2"/>
          </a:solidFill>
          <a:latin typeface="Lucida Sans" panose="020B0602030504020204" pitchFamily="34" charset="0"/>
          <a:ea typeface="黑体" panose="02010609060101010101" pitchFamily="49" charset="-122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250">
          <a:solidFill>
            <a:schemeClr val="tx2"/>
          </a:solidFill>
          <a:latin typeface="Lucida Sans" panose="020B0602030504020204" pitchFamily="34" charset="0"/>
          <a:ea typeface="黑体" panose="02010609060101010101" pitchFamily="49" charset="-122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250">
          <a:solidFill>
            <a:schemeClr val="tx2"/>
          </a:solidFill>
          <a:latin typeface="Lucida Sans" panose="020B0602030504020204" pitchFamily="34" charset="0"/>
          <a:ea typeface="黑体" panose="02010609060101010101" pitchFamily="49" charset="-122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250">
          <a:solidFill>
            <a:schemeClr val="tx2"/>
          </a:solidFill>
          <a:latin typeface="Lucida Sans" panose="020B0602030504020204" pitchFamily="34" charset="0"/>
          <a:ea typeface="黑体" panose="02010609060101010101" pitchFamily="49" charset="-122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250">
          <a:solidFill>
            <a:schemeClr val="tx2"/>
          </a:solidFill>
          <a:latin typeface="Lucida Sans" panose="020B0602030504020204" pitchFamily="34" charset="0"/>
          <a:ea typeface="黑体" panose="02010609060101010101" pitchFamily="49" charset="-122"/>
        </a:defRPr>
      </a:lvl9pPr>
    </p:titleStyle>
    <p:bodyStyle>
      <a:lvl1pPr marL="204788" indent="-204788" algn="l" rtl="0" fontAlgn="base">
        <a:spcBef>
          <a:spcPts val="450"/>
        </a:spcBef>
        <a:spcAft>
          <a:spcPct val="0"/>
        </a:spcAft>
        <a:buClr>
          <a:schemeClr val="accent1"/>
        </a:buClr>
        <a:buSzPct val="70000"/>
        <a:buFont typeface="Wingdings" panose="05000000000000000000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79425" indent="-204788" algn="l" rtl="0" fontAlgn="base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anose="05020102010507070707" pitchFamily="18" charset="2"/>
        <a:buChar char="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36525" algn="l" rtl="0" fontAlgn="base">
        <a:spcBef>
          <a:spcPct val="20000"/>
        </a:spcBef>
        <a:spcAft>
          <a:spcPct val="0"/>
        </a:spcAft>
        <a:buClr>
          <a:srgbClr val="E0752F"/>
        </a:buClr>
        <a:buSzPct val="60000"/>
        <a:buFont typeface="Wingdings" panose="05000000000000000000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890588" indent="-136525" algn="l" rtl="0" fontAlgn="base">
        <a:spcBef>
          <a:spcPct val="20000"/>
        </a:spcBef>
        <a:spcAft>
          <a:spcPct val="0"/>
        </a:spcAft>
        <a:buClr>
          <a:srgbClr val="FEC3AE"/>
        </a:buClr>
        <a:buSzPct val="60000"/>
        <a:buFont typeface="Wingdings" panose="05000000000000000000" pitchFamily="2" charset="2"/>
        <a:buChar char="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095375" indent="-136525" algn="l" rtl="0" fontAlgn="base">
        <a:spcBef>
          <a:spcPct val="20000"/>
        </a:spcBef>
        <a:spcAft>
          <a:spcPct val="0"/>
        </a:spcAft>
        <a:buClr>
          <a:srgbClr val="BDCAE9"/>
        </a:buClr>
        <a:buSzPct val="68000"/>
        <a:buFont typeface="Wingdings 2" panose="05020102010507070707" pitchFamily="18" charset="2"/>
        <a:buChar char="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39743"/>
            <a:ext cx="9180512" cy="5285184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 bwMode="auto">
          <a:xfrm>
            <a:off x="0" y="3933443"/>
            <a:ext cx="9180512" cy="3167965"/>
          </a:xfrm>
          <a:prstGeom prst="rect">
            <a:avLst/>
          </a:prstGeom>
          <a:solidFill>
            <a:schemeClr val="accent3">
              <a:alpha val="20000"/>
            </a:schemeClr>
          </a:solidFill>
          <a:ln>
            <a:noFill/>
            <a:headEnd type="none" w="med" len="med"/>
            <a:tailEnd type="triangle" w="med" len="med"/>
          </a:ln>
          <a:ex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zh-CN" altLang="en-US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026" name="矩形 14"/>
          <p:cNvSpPr>
            <a:spLocks noChangeArrowheads="1"/>
          </p:cNvSpPr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rgbClr val="F6D3AA">
              <a:alpha val="53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lang="en-US" dirty="0" smtClean="0">
              <a:solidFill>
                <a:srgbClr val="FFFFFF"/>
              </a:solidFill>
              <a:latin typeface="Book Antiqua" panose="02040602050305030304" pitchFamily="18" charset="0"/>
            </a:endParaRPr>
          </a:p>
        </p:txBody>
      </p:sp>
      <p:sp>
        <p:nvSpPr>
          <p:cNvPr id="1027" name="矩形 16"/>
          <p:cNvSpPr>
            <a:spLocks noChangeArrowheads="1"/>
          </p:cNvSpPr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rgbClr val="F9E3CB">
              <a:alpha val="35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lang="en-US" dirty="0" smtClean="0">
              <a:solidFill>
                <a:srgbClr val="FFFFFF"/>
              </a:solidFill>
              <a:latin typeface="Book Antiqua" panose="02040602050305030304" pitchFamily="18" charset="0"/>
            </a:endParaRPr>
          </a:p>
        </p:txBody>
      </p:sp>
      <p:sp>
        <p:nvSpPr>
          <p:cNvPr id="1028" name="矩形 17"/>
          <p:cNvSpPr>
            <a:spLocks noChangeArrowheads="1"/>
          </p:cNvSpPr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rgbClr val="F9E3CB">
              <a:alpha val="7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lang="en-US" dirty="0" smtClean="0">
              <a:solidFill>
                <a:srgbClr val="FFFFFF"/>
              </a:solidFill>
              <a:latin typeface="Book Antiqua" panose="02040602050305030304" pitchFamily="18" charset="0"/>
            </a:endParaRPr>
          </a:p>
        </p:txBody>
      </p:sp>
      <p:sp>
        <p:nvSpPr>
          <p:cNvPr id="1029" name="矩形 18"/>
          <p:cNvSpPr>
            <a:spLocks noChangeArrowheads="1"/>
          </p:cNvSpPr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rgbClr val="FCF1E7">
              <a:alpha val="70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lang="en-US" dirty="0" smtClean="0">
              <a:solidFill>
                <a:srgbClr val="FFFFFF"/>
              </a:solidFill>
              <a:latin typeface="Book Antiqua" panose="02040602050305030304" pitchFamily="18" charset="0"/>
            </a:endParaRPr>
          </a:p>
        </p:txBody>
      </p:sp>
      <p:sp>
        <p:nvSpPr>
          <p:cNvPr id="1030" name="直接连接符 19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>
            <a:solidFill>
              <a:srgbClr val="F6D3AA">
                <a:alpha val="65881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mtClean="0">
              <a:solidFill>
                <a:srgbClr val="000000"/>
              </a:solidFill>
            </a:endParaRPr>
          </a:p>
        </p:txBody>
      </p:sp>
      <p:sp>
        <p:nvSpPr>
          <p:cNvPr id="1031" name="直接连接符 20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>
            <a:solidFill>
              <a:srgbClr val="FCF1E7">
                <a:alpha val="76862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mtClean="0">
              <a:solidFill>
                <a:srgbClr val="000000"/>
              </a:solidFill>
            </a:endParaRPr>
          </a:p>
        </p:txBody>
      </p:sp>
      <p:sp>
        <p:nvSpPr>
          <p:cNvPr id="1032" name="直接连接符 23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>
            <a:solidFill>
              <a:srgbClr val="F6D3A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mtClean="0">
              <a:solidFill>
                <a:srgbClr val="000000"/>
              </a:solidFill>
            </a:endParaRPr>
          </a:p>
        </p:txBody>
      </p:sp>
      <p:sp>
        <p:nvSpPr>
          <p:cNvPr id="1033" name="直接连接符 24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>
            <a:solidFill>
              <a:srgbClr val="F6D3AA">
                <a:alpha val="74901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mtClean="0">
              <a:solidFill>
                <a:srgbClr val="000000"/>
              </a:solidFill>
            </a:endParaRPr>
          </a:p>
        </p:txBody>
      </p:sp>
      <p:sp>
        <p:nvSpPr>
          <p:cNvPr id="1034" name="直接连接符 25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>
            <a:solidFill>
              <a:srgbClr val="F6D3A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mtClean="0">
              <a:solidFill>
                <a:srgbClr val="000000"/>
              </a:solidFill>
            </a:endParaRPr>
          </a:p>
        </p:txBody>
      </p:sp>
      <p:sp>
        <p:nvSpPr>
          <p:cNvPr id="1035" name="直接连接符 26"/>
          <p:cNvSpPr>
            <a:spLocks noChangeShapeType="1"/>
          </p:cNvSpPr>
          <p:nvPr/>
        </p:nvSpPr>
        <p:spPr bwMode="auto">
          <a:xfrm>
            <a:off x="9113838" y="0"/>
            <a:ext cx="0" cy="6858000"/>
          </a:xfrm>
          <a:prstGeom prst="line">
            <a:avLst/>
          </a:prstGeom>
          <a:noFill/>
          <a:ln w="57150" cmpd="thickThin">
            <a:solidFill>
              <a:srgbClr val="F6D3A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mtClean="0">
              <a:solidFill>
                <a:srgbClr val="000000"/>
              </a:solidFill>
            </a:endParaRPr>
          </a:p>
        </p:txBody>
      </p:sp>
      <p:sp>
        <p:nvSpPr>
          <p:cNvPr id="1036" name="矩形 27"/>
          <p:cNvSpPr>
            <a:spLocks noChangeArrowheads="1"/>
          </p:cNvSpPr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rgbClr val="F6D3AA">
              <a:alpha val="50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lang="en-US" dirty="0" smtClean="0">
              <a:solidFill>
                <a:srgbClr val="FFFFFF"/>
              </a:solidFill>
              <a:latin typeface="Book Antiqua" panose="02040602050305030304" pitchFamily="18" charset="0"/>
            </a:endParaRPr>
          </a:p>
        </p:txBody>
      </p:sp>
      <p:sp>
        <p:nvSpPr>
          <p:cNvPr id="1037" name="椭圆 28"/>
          <p:cNvSpPr>
            <a:spLocks noChangeArrowheads="1"/>
          </p:cNvSpPr>
          <p:nvPr/>
        </p:nvSpPr>
        <p:spPr bwMode="auto">
          <a:xfrm>
            <a:off x="609600" y="3154362"/>
            <a:ext cx="1570038" cy="1570038"/>
          </a:xfrm>
          <a:prstGeom prst="ellipse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lang="en-US" dirty="0" smtClean="0">
              <a:solidFill>
                <a:srgbClr val="FFFFFF"/>
              </a:solidFill>
              <a:latin typeface="Book Antiqua" panose="02040602050305030304" pitchFamily="18" charset="0"/>
            </a:endParaRPr>
          </a:p>
        </p:txBody>
      </p:sp>
      <p:sp>
        <p:nvSpPr>
          <p:cNvPr id="1038" name="椭圆 29"/>
          <p:cNvSpPr>
            <a:spLocks noChangeArrowheads="1"/>
          </p:cNvSpPr>
          <p:nvPr/>
        </p:nvSpPr>
        <p:spPr bwMode="auto">
          <a:xfrm>
            <a:off x="1309687" y="4731302"/>
            <a:ext cx="777323" cy="777323"/>
          </a:xfrm>
          <a:prstGeom prst="ellipse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lang="en-US" dirty="0" smtClean="0">
              <a:solidFill>
                <a:srgbClr val="FFFFFF"/>
              </a:solidFill>
              <a:latin typeface="Book Antiqua" panose="02040602050305030304" pitchFamily="18" charset="0"/>
            </a:endParaRPr>
          </a:p>
        </p:txBody>
      </p:sp>
      <p:sp>
        <p:nvSpPr>
          <p:cNvPr id="1039" name="椭圆 30"/>
          <p:cNvSpPr>
            <a:spLocks noChangeArrowheads="1"/>
          </p:cNvSpPr>
          <p:nvPr/>
        </p:nvSpPr>
        <p:spPr bwMode="auto">
          <a:xfrm>
            <a:off x="1090612" y="5471744"/>
            <a:ext cx="167393" cy="165470"/>
          </a:xfrm>
          <a:prstGeom prst="ellipse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lang="en-US" dirty="0" smtClean="0">
              <a:solidFill>
                <a:srgbClr val="FFFFFF"/>
              </a:solidFill>
              <a:latin typeface="Book Antiqua" panose="02040602050305030304" pitchFamily="18" charset="0"/>
            </a:endParaRPr>
          </a:p>
        </p:txBody>
      </p:sp>
      <p:sp>
        <p:nvSpPr>
          <p:cNvPr id="1040" name="椭圆 31"/>
          <p:cNvSpPr>
            <a:spLocks noChangeArrowheads="1"/>
          </p:cNvSpPr>
          <p:nvPr/>
        </p:nvSpPr>
        <p:spPr bwMode="auto">
          <a:xfrm>
            <a:off x="1663700" y="5729799"/>
            <a:ext cx="332864" cy="332864"/>
          </a:xfrm>
          <a:prstGeom prst="ellipse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lang="en-US" dirty="0" smtClean="0">
              <a:solidFill>
                <a:srgbClr val="FFFFFF"/>
              </a:solidFill>
              <a:latin typeface="Book Antiqua" panose="02040602050305030304" pitchFamily="18" charset="0"/>
            </a:endParaRPr>
          </a:p>
        </p:txBody>
      </p:sp>
      <p:sp>
        <p:nvSpPr>
          <p:cNvPr id="1041" name="椭圆 32"/>
          <p:cNvSpPr>
            <a:spLocks noChangeArrowheads="1"/>
          </p:cNvSpPr>
          <p:nvPr/>
        </p:nvSpPr>
        <p:spPr bwMode="auto">
          <a:xfrm>
            <a:off x="1905000" y="4418390"/>
            <a:ext cx="442535" cy="442535"/>
          </a:xfrm>
          <a:prstGeom prst="ellipse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lang="en-US" dirty="0" smtClean="0">
              <a:solidFill>
                <a:srgbClr val="FFFFFF"/>
              </a:solidFill>
              <a:latin typeface="Book Antiqua" panose="02040602050305030304" pitchFamily="18" charset="0"/>
            </a:endParaRPr>
          </a:p>
        </p:txBody>
      </p:sp>
      <p:pic>
        <p:nvPicPr>
          <p:cNvPr id="1042" name="Picture 6" descr="fudan_red"/>
          <p:cNvPicPr>
            <a:picLocks noChangeAspect="1" noChangeArrowheads="1"/>
          </p:cNvPicPr>
          <p:nvPr/>
        </p:nvPicPr>
        <p:blipFill>
          <a:blip r:embed="rId4">
            <a:lum contrast="-8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262872"/>
            <a:ext cx="1379556" cy="1385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43" name="标题占位符 2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7467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1044" name="文本占位符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7467600" cy="487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dirty="0" smtClean="0"/>
              <a:t>单击此处编辑母版文本样式</a:t>
            </a:r>
          </a:p>
          <a:p>
            <a:pPr lvl="1"/>
            <a:r>
              <a:rPr lang="zh-CN" dirty="0" smtClean="0"/>
              <a:t>第二级</a:t>
            </a:r>
          </a:p>
          <a:p>
            <a:pPr lvl="2"/>
            <a:r>
              <a:rPr lang="zh-CN" dirty="0" smtClean="0"/>
              <a:t>第三级</a:t>
            </a:r>
          </a:p>
          <a:p>
            <a:pPr lvl="3"/>
            <a:r>
              <a:rPr lang="zh-CN" dirty="0" smtClean="0"/>
              <a:t>第四级</a:t>
            </a:r>
          </a:p>
          <a:p>
            <a:pPr lvl="4"/>
            <a:r>
              <a:rPr lang="zh-CN" dirty="0" smtClean="0"/>
              <a:t>第五级</a:t>
            </a:r>
          </a:p>
        </p:txBody>
      </p:sp>
      <p:sp>
        <p:nvSpPr>
          <p:cNvPr id="1045" name="日期占位符 27"/>
          <p:cNvSpPr>
            <a:spLocks noGrp="1" noChangeArrowheads="1"/>
          </p:cNvSpPr>
          <p:nvPr>
            <p:ph type="dt" sz="half" idx="2"/>
          </p:nvPr>
        </p:nvSpPr>
        <p:spPr bwMode="auto">
          <a:xfrm rot="5400000">
            <a:off x="7764463" y="1174750"/>
            <a:ext cx="2286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dirty="0">
              <a:solidFill>
                <a:srgbClr val="5A6378"/>
              </a:solidFill>
            </a:endParaRPr>
          </a:p>
        </p:txBody>
      </p:sp>
      <p:sp>
        <p:nvSpPr>
          <p:cNvPr id="1046" name="页脚占位符 16"/>
          <p:cNvSpPr>
            <a:spLocks noGrp="1" noChangeArrowheads="1"/>
          </p:cNvSpPr>
          <p:nvPr>
            <p:ph type="ftr" sz="quarter" idx="3"/>
          </p:nvPr>
        </p:nvSpPr>
        <p:spPr bwMode="auto">
          <a:xfrm rot="5400000">
            <a:off x="7077076" y="4181475"/>
            <a:ext cx="3657600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dirty="0">
              <a:solidFill>
                <a:srgbClr val="5A6378"/>
              </a:solidFill>
            </a:endParaRPr>
          </a:p>
        </p:txBody>
      </p:sp>
      <p:sp>
        <p:nvSpPr>
          <p:cNvPr id="1047" name="灯片编号占位符 2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325562" y="4819468"/>
            <a:ext cx="738841" cy="627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400" b="1">
                <a:solidFill>
                  <a:srgbClr val="FFFFFF"/>
                </a:solidFill>
              </a:defRPr>
            </a:lvl1pPr>
          </a:lstStyle>
          <a:p>
            <a:fld id="{31E5527C-20C1-44F9-A40C-DEBB0D6623E7}" type="slidenum">
              <a:rPr lang="en-US" altLang="zh-CN" smtClean="0"/>
              <a:pPr/>
              <a:t>‹#›</a:t>
            </a:fld>
            <a:endParaRPr lang="en-US" altLang="zh-CN" dirty="0" smtClean="0"/>
          </a:p>
        </p:txBody>
      </p:sp>
    </p:spTree>
    <p:extLst>
      <p:ext uri="{BB962C8B-B14F-4D97-AF65-F5344CB8AC3E}">
        <p14:creationId xmlns:p14="http://schemas.microsoft.com/office/powerpoint/2010/main" val="1935114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3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Lucida Sans" panose="020B0602030504020204" pitchFamily="34" charset="0"/>
          <a:ea typeface="黑体" panose="02010609060101010101" pitchFamily="49" charset="-122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Lucida Sans" panose="020B0602030504020204" pitchFamily="34" charset="0"/>
          <a:ea typeface="黑体" panose="02010609060101010101" pitchFamily="49" charset="-122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Lucida Sans" panose="020B0602030504020204" pitchFamily="34" charset="0"/>
          <a:ea typeface="黑体" panose="02010609060101010101" pitchFamily="49" charset="-122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Lucida Sans" panose="020B0602030504020204" pitchFamily="34" charset="0"/>
          <a:ea typeface="黑体" panose="02010609060101010101" pitchFamily="49" charset="-122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Lucida Sans" panose="020B0602030504020204" pitchFamily="34" charset="0"/>
          <a:ea typeface="黑体" panose="02010609060101010101" pitchFamily="49" charset="-122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Lucida Sans" panose="020B0602030504020204" pitchFamily="34" charset="0"/>
          <a:ea typeface="黑体" panose="02010609060101010101" pitchFamily="49" charset="-122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Lucida Sans" panose="020B0602030504020204" pitchFamily="34" charset="0"/>
          <a:ea typeface="黑体" panose="02010609060101010101" pitchFamily="49" charset="-122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Lucida Sans" panose="020B0602030504020204" pitchFamily="34" charset="0"/>
          <a:ea typeface="黑体" panose="02010609060101010101" pitchFamily="49" charset="-122"/>
        </a:defRPr>
      </a:lvl9pPr>
    </p:titleStyle>
    <p:bodyStyle>
      <a:lvl1pPr marL="273050" indent="-273050" algn="l" rtl="0" eaLnBrk="1" fontAlgn="base" hangingPunct="1">
        <a:spcBef>
          <a:spcPts val="6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563" algn="l" rtl="0" eaLnBrk="1" fontAlgn="base" hangingPunct="1">
        <a:spcBef>
          <a:spcPct val="20000"/>
        </a:spcBef>
        <a:spcAft>
          <a:spcPct val="0"/>
        </a:spcAft>
        <a:buClr>
          <a:srgbClr val="E0752F"/>
        </a:buClr>
        <a:buSzPct val="60000"/>
        <a:buFont typeface="Wingdings" pitchFamily="2" charset="2"/>
        <a:buChar char="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182563" algn="l" rtl="0" eaLnBrk="1" fontAlgn="base" hangingPunct="1">
        <a:spcBef>
          <a:spcPct val="20000"/>
        </a:spcBef>
        <a:spcAft>
          <a:spcPct val="0"/>
        </a:spcAft>
        <a:buClr>
          <a:srgbClr val="FEC3AE"/>
        </a:buClr>
        <a:buSzPct val="60000"/>
        <a:buFont typeface="Wingdings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182563" algn="l" rtl="0" eaLnBrk="1" fontAlgn="base" hangingPunct="1">
        <a:spcBef>
          <a:spcPct val="20000"/>
        </a:spcBef>
        <a:spcAft>
          <a:spcPct val="0"/>
        </a:spcAft>
        <a:buClr>
          <a:srgbClr val="BDCAE9"/>
        </a:buClr>
        <a:buSzPct val="68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矩形 14"/>
          <p:cNvSpPr>
            <a:spLocks noChangeArrowheads="1"/>
          </p:cNvSpPr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rgbClr val="F6D3AA">
              <a:alpha val="53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lang="en-US" sz="1200" dirty="0" smtClean="0">
              <a:solidFill>
                <a:srgbClr val="FFFFFF"/>
              </a:solidFill>
              <a:latin typeface="Book Antiqua" panose="02040602050305030304" pitchFamily="18" charset="0"/>
            </a:endParaRPr>
          </a:p>
        </p:txBody>
      </p:sp>
      <p:sp>
        <p:nvSpPr>
          <p:cNvPr id="1027" name="矩形 16"/>
          <p:cNvSpPr>
            <a:spLocks noChangeArrowheads="1"/>
          </p:cNvSpPr>
          <p:nvPr/>
        </p:nvSpPr>
        <p:spPr bwMode="auto">
          <a:xfrm>
            <a:off x="276226" y="0"/>
            <a:ext cx="104775" cy="6858000"/>
          </a:xfrm>
          <a:prstGeom prst="rect">
            <a:avLst/>
          </a:prstGeom>
          <a:solidFill>
            <a:srgbClr val="F9E3CB">
              <a:alpha val="35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lang="en-US" sz="1200" dirty="0" smtClean="0">
              <a:solidFill>
                <a:srgbClr val="FFFFFF"/>
              </a:solidFill>
              <a:latin typeface="Book Antiqua" panose="02040602050305030304" pitchFamily="18" charset="0"/>
            </a:endParaRPr>
          </a:p>
        </p:txBody>
      </p:sp>
      <p:sp>
        <p:nvSpPr>
          <p:cNvPr id="1028" name="矩形 17"/>
          <p:cNvSpPr>
            <a:spLocks noChangeArrowheads="1"/>
          </p:cNvSpPr>
          <p:nvPr/>
        </p:nvSpPr>
        <p:spPr bwMode="auto">
          <a:xfrm>
            <a:off x="990601" y="0"/>
            <a:ext cx="182563" cy="6858000"/>
          </a:xfrm>
          <a:prstGeom prst="rect">
            <a:avLst/>
          </a:prstGeom>
          <a:solidFill>
            <a:srgbClr val="F9E3CB">
              <a:alpha val="7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lang="en-US" sz="1200" dirty="0" smtClean="0">
              <a:solidFill>
                <a:srgbClr val="FFFFFF"/>
              </a:solidFill>
              <a:latin typeface="Book Antiqua" panose="02040602050305030304" pitchFamily="18" charset="0"/>
            </a:endParaRPr>
          </a:p>
        </p:txBody>
      </p:sp>
      <p:sp>
        <p:nvSpPr>
          <p:cNvPr id="1029" name="矩形 18"/>
          <p:cNvSpPr>
            <a:spLocks noChangeArrowheads="1"/>
          </p:cNvSpPr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rgbClr val="FCF1E7">
              <a:alpha val="70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lang="en-US" sz="1200" dirty="0" smtClean="0">
              <a:solidFill>
                <a:srgbClr val="FFFFFF"/>
              </a:solidFill>
              <a:latin typeface="Book Antiqua" panose="02040602050305030304" pitchFamily="18" charset="0"/>
            </a:endParaRPr>
          </a:p>
        </p:txBody>
      </p:sp>
      <p:sp>
        <p:nvSpPr>
          <p:cNvPr id="1030" name="直接连接符 19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>
            <a:solidFill>
              <a:srgbClr val="F6D3AA">
                <a:alpha val="65881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200" smtClean="0">
              <a:solidFill>
                <a:srgbClr val="000000"/>
              </a:solidFill>
            </a:endParaRPr>
          </a:p>
        </p:txBody>
      </p:sp>
      <p:sp>
        <p:nvSpPr>
          <p:cNvPr id="1031" name="直接连接符 20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>
            <a:solidFill>
              <a:srgbClr val="FCF1E7">
                <a:alpha val="76862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200" smtClean="0">
              <a:solidFill>
                <a:srgbClr val="000000"/>
              </a:solidFill>
            </a:endParaRPr>
          </a:p>
        </p:txBody>
      </p:sp>
      <p:sp>
        <p:nvSpPr>
          <p:cNvPr id="1032" name="直接连接符 23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>
            <a:solidFill>
              <a:srgbClr val="F6D3A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200" smtClean="0">
              <a:solidFill>
                <a:srgbClr val="000000"/>
              </a:solidFill>
            </a:endParaRPr>
          </a:p>
        </p:txBody>
      </p:sp>
      <p:sp>
        <p:nvSpPr>
          <p:cNvPr id="1033" name="直接连接符 24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>
            <a:solidFill>
              <a:srgbClr val="F6D3AA">
                <a:alpha val="74901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200" smtClean="0">
              <a:solidFill>
                <a:srgbClr val="000000"/>
              </a:solidFill>
            </a:endParaRPr>
          </a:p>
        </p:txBody>
      </p:sp>
      <p:sp>
        <p:nvSpPr>
          <p:cNvPr id="1034" name="直接连接符 25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>
            <a:solidFill>
              <a:srgbClr val="F6D3A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200" smtClean="0">
              <a:solidFill>
                <a:srgbClr val="000000"/>
              </a:solidFill>
            </a:endParaRPr>
          </a:p>
        </p:txBody>
      </p:sp>
      <p:sp>
        <p:nvSpPr>
          <p:cNvPr id="1035" name="直接连接符 26"/>
          <p:cNvSpPr>
            <a:spLocks noChangeShapeType="1"/>
          </p:cNvSpPr>
          <p:nvPr/>
        </p:nvSpPr>
        <p:spPr bwMode="auto">
          <a:xfrm>
            <a:off x="9113838" y="0"/>
            <a:ext cx="0" cy="6858000"/>
          </a:xfrm>
          <a:prstGeom prst="line">
            <a:avLst/>
          </a:prstGeom>
          <a:noFill/>
          <a:ln w="57150" cmpd="thickThin">
            <a:solidFill>
              <a:srgbClr val="F6D3A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200" smtClean="0">
              <a:solidFill>
                <a:srgbClr val="000000"/>
              </a:solidFill>
            </a:endParaRPr>
          </a:p>
        </p:txBody>
      </p:sp>
      <p:sp>
        <p:nvSpPr>
          <p:cNvPr id="1036" name="矩形 27"/>
          <p:cNvSpPr>
            <a:spLocks noChangeArrowheads="1"/>
          </p:cNvSpPr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rgbClr val="F6D3AA">
              <a:alpha val="50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lang="en-US" sz="1200" dirty="0" smtClean="0">
              <a:solidFill>
                <a:srgbClr val="FFFFFF"/>
              </a:solidFill>
              <a:latin typeface="Book Antiqua" panose="02040602050305030304" pitchFamily="18" charset="0"/>
            </a:endParaRPr>
          </a:p>
        </p:txBody>
      </p:sp>
      <p:sp>
        <p:nvSpPr>
          <p:cNvPr id="1037" name="椭圆 28"/>
          <p:cNvSpPr>
            <a:spLocks noChangeArrowheads="1"/>
          </p:cNvSpPr>
          <p:nvPr/>
        </p:nvSpPr>
        <p:spPr bwMode="auto">
          <a:xfrm>
            <a:off x="304800" y="4365104"/>
            <a:ext cx="702438" cy="702438"/>
          </a:xfrm>
          <a:prstGeom prst="ellipse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lang="en-US" sz="1200" dirty="0" smtClean="0">
              <a:solidFill>
                <a:srgbClr val="FFFFFF"/>
              </a:solidFill>
              <a:latin typeface="Book Antiqua" panose="02040602050305030304" pitchFamily="18" charset="0"/>
            </a:endParaRPr>
          </a:p>
        </p:txBody>
      </p:sp>
      <p:sp>
        <p:nvSpPr>
          <p:cNvPr id="1038" name="椭圆 29"/>
          <p:cNvSpPr>
            <a:spLocks noChangeArrowheads="1"/>
          </p:cNvSpPr>
          <p:nvPr/>
        </p:nvSpPr>
        <p:spPr bwMode="auto">
          <a:xfrm>
            <a:off x="1004889" y="5503990"/>
            <a:ext cx="347776" cy="347776"/>
          </a:xfrm>
          <a:prstGeom prst="ellipse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lang="en-US" sz="1200" dirty="0" smtClean="0">
              <a:solidFill>
                <a:srgbClr val="FFFFFF"/>
              </a:solidFill>
              <a:latin typeface="Book Antiqua" panose="02040602050305030304" pitchFamily="18" charset="0"/>
            </a:endParaRPr>
          </a:p>
        </p:txBody>
      </p:sp>
      <p:sp>
        <p:nvSpPr>
          <p:cNvPr id="1039" name="椭圆 30"/>
          <p:cNvSpPr>
            <a:spLocks noChangeArrowheads="1"/>
          </p:cNvSpPr>
          <p:nvPr/>
        </p:nvSpPr>
        <p:spPr bwMode="auto">
          <a:xfrm>
            <a:off x="785812" y="5906327"/>
            <a:ext cx="74891" cy="74031"/>
          </a:xfrm>
          <a:prstGeom prst="ellipse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lang="en-US" sz="1200" dirty="0" smtClean="0">
              <a:solidFill>
                <a:srgbClr val="FFFFFF"/>
              </a:solidFill>
              <a:latin typeface="Book Antiqua" panose="02040602050305030304" pitchFamily="18" charset="0"/>
            </a:endParaRPr>
          </a:p>
        </p:txBody>
      </p:sp>
      <p:sp>
        <p:nvSpPr>
          <p:cNvPr id="1040" name="椭圆 31"/>
          <p:cNvSpPr>
            <a:spLocks noChangeArrowheads="1"/>
          </p:cNvSpPr>
          <p:nvPr/>
        </p:nvSpPr>
        <p:spPr bwMode="auto">
          <a:xfrm>
            <a:off x="1358900" y="6256880"/>
            <a:ext cx="148924" cy="148924"/>
          </a:xfrm>
          <a:prstGeom prst="ellipse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lang="en-US" sz="1200" dirty="0" smtClean="0">
              <a:solidFill>
                <a:srgbClr val="FFFFFF"/>
              </a:solidFill>
              <a:latin typeface="Book Antiqua" panose="02040602050305030304" pitchFamily="18" charset="0"/>
            </a:endParaRPr>
          </a:p>
        </p:txBody>
      </p:sp>
      <p:sp>
        <p:nvSpPr>
          <p:cNvPr id="1041" name="椭圆 32"/>
          <p:cNvSpPr>
            <a:spLocks noChangeArrowheads="1"/>
          </p:cNvSpPr>
          <p:nvPr/>
        </p:nvSpPr>
        <p:spPr bwMode="auto">
          <a:xfrm>
            <a:off x="1600202" y="5006078"/>
            <a:ext cx="197991" cy="197991"/>
          </a:xfrm>
          <a:prstGeom prst="ellipse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lang="en-US" sz="1200" dirty="0" smtClean="0">
              <a:solidFill>
                <a:srgbClr val="FFFFFF"/>
              </a:solidFill>
              <a:latin typeface="Book Antiqua" panose="02040602050305030304" pitchFamily="18" charset="0"/>
            </a:endParaRPr>
          </a:p>
        </p:txBody>
      </p:sp>
      <p:pic>
        <p:nvPicPr>
          <p:cNvPr id="1042" name="Picture 6" descr="fudan_red"/>
          <p:cNvPicPr>
            <a:picLocks noChangeAspect="1" noChangeArrowheads="1"/>
          </p:cNvPicPr>
          <p:nvPr/>
        </p:nvPicPr>
        <p:blipFill>
          <a:blip r:embed="rId11">
            <a:lum contrast="-8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346" y="4401194"/>
            <a:ext cx="617216" cy="619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47" name="灯片编号占位符 2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020763" y="5509226"/>
            <a:ext cx="330560" cy="280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050" b="1">
                <a:solidFill>
                  <a:srgbClr val="FFFFFF"/>
                </a:solidFill>
              </a:defRPr>
            </a:lvl1pPr>
          </a:lstStyle>
          <a:p>
            <a:fld id="{31E5527C-20C1-44F9-A40C-DEBB0D6623E7}" type="slidenum">
              <a:rPr lang="en-US" altLang="zh-CN" smtClean="0"/>
              <a:pPr/>
              <a:t>‹#›</a:t>
            </a:fld>
            <a:endParaRPr lang="en-US" altLang="zh-CN" dirty="0" smtClean="0"/>
          </a:p>
        </p:txBody>
      </p:sp>
    </p:spTree>
    <p:extLst>
      <p:ext uri="{BB962C8B-B14F-4D97-AF65-F5344CB8AC3E}">
        <p14:creationId xmlns:p14="http://schemas.microsoft.com/office/powerpoint/2010/main" val="25836287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25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250">
          <a:solidFill>
            <a:schemeClr val="tx2"/>
          </a:solidFill>
          <a:latin typeface="Lucida Sans" panose="020B0602030504020204" pitchFamily="34" charset="0"/>
          <a:ea typeface="黑体" panose="02010609060101010101" pitchFamily="49" charset="-122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250">
          <a:solidFill>
            <a:schemeClr val="tx2"/>
          </a:solidFill>
          <a:latin typeface="Lucida Sans" panose="020B0602030504020204" pitchFamily="34" charset="0"/>
          <a:ea typeface="黑体" panose="02010609060101010101" pitchFamily="49" charset="-122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250">
          <a:solidFill>
            <a:schemeClr val="tx2"/>
          </a:solidFill>
          <a:latin typeface="Lucida Sans" panose="020B0602030504020204" pitchFamily="34" charset="0"/>
          <a:ea typeface="黑体" panose="02010609060101010101" pitchFamily="49" charset="-122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250">
          <a:solidFill>
            <a:schemeClr val="tx2"/>
          </a:solidFill>
          <a:latin typeface="Lucida Sans" panose="020B0602030504020204" pitchFamily="34" charset="0"/>
          <a:ea typeface="黑体" panose="02010609060101010101" pitchFamily="49" charset="-122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250">
          <a:solidFill>
            <a:schemeClr val="tx2"/>
          </a:solidFill>
          <a:latin typeface="Lucida Sans" panose="020B0602030504020204" pitchFamily="34" charset="0"/>
          <a:ea typeface="黑体" panose="02010609060101010101" pitchFamily="49" charset="-122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250">
          <a:solidFill>
            <a:schemeClr val="tx2"/>
          </a:solidFill>
          <a:latin typeface="Lucida Sans" panose="020B0602030504020204" pitchFamily="34" charset="0"/>
          <a:ea typeface="黑体" panose="02010609060101010101" pitchFamily="49" charset="-122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250">
          <a:solidFill>
            <a:schemeClr val="tx2"/>
          </a:solidFill>
          <a:latin typeface="Lucida Sans" panose="020B0602030504020204" pitchFamily="34" charset="0"/>
          <a:ea typeface="黑体" panose="02010609060101010101" pitchFamily="49" charset="-122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250">
          <a:solidFill>
            <a:schemeClr val="tx2"/>
          </a:solidFill>
          <a:latin typeface="Lucida Sans" panose="020B0602030504020204" pitchFamily="34" charset="0"/>
          <a:ea typeface="黑体" panose="02010609060101010101" pitchFamily="49" charset="-122"/>
        </a:defRPr>
      </a:lvl9pPr>
    </p:titleStyle>
    <p:bodyStyle>
      <a:lvl1pPr marL="204788" indent="-204788" algn="l" rtl="0" eaLnBrk="1" fontAlgn="base" hangingPunct="1">
        <a:spcBef>
          <a:spcPts val="45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79822" indent="-20478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1575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36922" algn="l" rtl="0" eaLnBrk="1" fontAlgn="base" hangingPunct="1">
        <a:spcBef>
          <a:spcPct val="20000"/>
        </a:spcBef>
        <a:spcAft>
          <a:spcPct val="0"/>
        </a:spcAft>
        <a:buClr>
          <a:srgbClr val="E0752F"/>
        </a:buClr>
        <a:buSzPct val="60000"/>
        <a:buFont typeface="Wingdings" pitchFamily="2" charset="2"/>
        <a:buChar char="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90588" indent="-136922" algn="l" rtl="0" eaLnBrk="1" fontAlgn="base" hangingPunct="1">
        <a:spcBef>
          <a:spcPct val="20000"/>
        </a:spcBef>
        <a:spcAft>
          <a:spcPct val="0"/>
        </a:spcAft>
        <a:buClr>
          <a:srgbClr val="FEC3AE"/>
        </a:buClr>
        <a:buSzPct val="60000"/>
        <a:buFont typeface="Wingdings" pitchFamily="2" charset="2"/>
        <a:buChar char="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096566" indent="-136922" algn="l" rtl="0" eaLnBrk="1" fontAlgn="base" hangingPunct="1">
        <a:spcBef>
          <a:spcPct val="20000"/>
        </a:spcBef>
        <a:spcAft>
          <a:spcPct val="0"/>
        </a:spcAft>
        <a:buClr>
          <a:srgbClr val="BDCAE9"/>
        </a:buClr>
        <a:buSzPct val="68000"/>
        <a:buFont typeface="Wingdings 2" pitchFamily="18" charset="2"/>
        <a:buChar char="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矩形 14"/>
          <p:cNvSpPr>
            <a:spLocks noChangeArrowheads="1"/>
          </p:cNvSpPr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rgbClr val="F6D3AA">
              <a:alpha val="53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lang="en-US" sz="1200" dirty="0" smtClean="0">
              <a:solidFill>
                <a:srgbClr val="FFFFFF"/>
              </a:solidFill>
              <a:latin typeface="Book Antiqua" panose="02040602050305030304" pitchFamily="18" charset="0"/>
            </a:endParaRPr>
          </a:p>
        </p:txBody>
      </p:sp>
      <p:sp>
        <p:nvSpPr>
          <p:cNvPr id="1027" name="矩形 16"/>
          <p:cNvSpPr>
            <a:spLocks noChangeArrowheads="1"/>
          </p:cNvSpPr>
          <p:nvPr/>
        </p:nvSpPr>
        <p:spPr bwMode="auto">
          <a:xfrm>
            <a:off x="276226" y="0"/>
            <a:ext cx="104775" cy="6858000"/>
          </a:xfrm>
          <a:prstGeom prst="rect">
            <a:avLst/>
          </a:prstGeom>
          <a:solidFill>
            <a:srgbClr val="F9E3CB">
              <a:alpha val="35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lang="en-US" sz="1200" dirty="0" smtClean="0">
              <a:solidFill>
                <a:srgbClr val="FFFFFF"/>
              </a:solidFill>
              <a:latin typeface="Book Antiqua" panose="02040602050305030304" pitchFamily="18" charset="0"/>
            </a:endParaRPr>
          </a:p>
        </p:txBody>
      </p:sp>
      <p:sp>
        <p:nvSpPr>
          <p:cNvPr id="1028" name="矩形 17"/>
          <p:cNvSpPr>
            <a:spLocks noChangeArrowheads="1"/>
          </p:cNvSpPr>
          <p:nvPr/>
        </p:nvSpPr>
        <p:spPr bwMode="auto">
          <a:xfrm>
            <a:off x="990601" y="0"/>
            <a:ext cx="182563" cy="6858000"/>
          </a:xfrm>
          <a:prstGeom prst="rect">
            <a:avLst/>
          </a:prstGeom>
          <a:solidFill>
            <a:srgbClr val="F9E3CB">
              <a:alpha val="7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lang="en-US" sz="1200" dirty="0" smtClean="0">
              <a:solidFill>
                <a:srgbClr val="FFFFFF"/>
              </a:solidFill>
              <a:latin typeface="Book Antiqua" panose="02040602050305030304" pitchFamily="18" charset="0"/>
            </a:endParaRPr>
          </a:p>
        </p:txBody>
      </p:sp>
      <p:sp>
        <p:nvSpPr>
          <p:cNvPr id="1029" name="矩形 18"/>
          <p:cNvSpPr>
            <a:spLocks noChangeArrowheads="1"/>
          </p:cNvSpPr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rgbClr val="FCF1E7">
              <a:alpha val="70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lang="en-US" sz="1200" dirty="0" smtClean="0">
              <a:solidFill>
                <a:srgbClr val="FFFFFF"/>
              </a:solidFill>
              <a:latin typeface="Book Antiqua" panose="02040602050305030304" pitchFamily="18" charset="0"/>
            </a:endParaRPr>
          </a:p>
        </p:txBody>
      </p:sp>
      <p:sp>
        <p:nvSpPr>
          <p:cNvPr id="1030" name="直接连接符 19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>
            <a:solidFill>
              <a:srgbClr val="F6D3AA">
                <a:alpha val="65881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200" smtClean="0">
              <a:solidFill>
                <a:srgbClr val="000000"/>
              </a:solidFill>
            </a:endParaRPr>
          </a:p>
        </p:txBody>
      </p:sp>
      <p:sp>
        <p:nvSpPr>
          <p:cNvPr id="1031" name="直接连接符 20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>
            <a:solidFill>
              <a:srgbClr val="FCF1E7">
                <a:alpha val="76862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200" smtClean="0">
              <a:solidFill>
                <a:srgbClr val="000000"/>
              </a:solidFill>
            </a:endParaRPr>
          </a:p>
        </p:txBody>
      </p:sp>
      <p:sp>
        <p:nvSpPr>
          <p:cNvPr id="1032" name="直接连接符 23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>
            <a:solidFill>
              <a:srgbClr val="F6D3A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200" smtClean="0">
              <a:solidFill>
                <a:srgbClr val="000000"/>
              </a:solidFill>
            </a:endParaRPr>
          </a:p>
        </p:txBody>
      </p:sp>
      <p:sp>
        <p:nvSpPr>
          <p:cNvPr id="1033" name="直接连接符 24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>
            <a:solidFill>
              <a:srgbClr val="F6D3AA">
                <a:alpha val="74901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200" smtClean="0">
              <a:solidFill>
                <a:srgbClr val="000000"/>
              </a:solidFill>
            </a:endParaRPr>
          </a:p>
        </p:txBody>
      </p:sp>
      <p:sp>
        <p:nvSpPr>
          <p:cNvPr id="1034" name="直接连接符 25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>
            <a:solidFill>
              <a:srgbClr val="F6D3A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200" smtClean="0">
              <a:solidFill>
                <a:srgbClr val="000000"/>
              </a:solidFill>
            </a:endParaRPr>
          </a:p>
        </p:txBody>
      </p:sp>
      <p:sp>
        <p:nvSpPr>
          <p:cNvPr id="1035" name="直接连接符 26"/>
          <p:cNvSpPr>
            <a:spLocks noChangeShapeType="1"/>
          </p:cNvSpPr>
          <p:nvPr/>
        </p:nvSpPr>
        <p:spPr bwMode="auto">
          <a:xfrm>
            <a:off x="9113838" y="0"/>
            <a:ext cx="0" cy="6858000"/>
          </a:xfrm>
          <a:prstGeom prst="line">
            <a:avLst/>
          </a:prstGeom>
          <a:noFill/>
          <a:ln w="57150" cmpd="thickThin">
            <a:solidFill>
              <a:srgbClr val="F6D3A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200" smtClean="0">
              <a:solidFill>
                <a:srgbClr val="000000"/>
              </a:solidFill>
            </a:endParaRPr>
          </a:p>
        </p:txBody>
      </p:sp>
      <p:sp>
        <p:nvSpPr>
          <p:cNvPr id="1036" name="矩形 27"/>
          <p:cNvSpPr>
            <a:spLocks noChangeArrowheads="1"/>
          </p:cNvSpPr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rgbClr val="F6D3AA">
              <a:alpha val="50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lang="en-US" sz="1200" dirty="0" smtClean="0">
              <a:solidFill>
                <a:srgbClr val="FFFFFF"/>
              </a:solidFill>
              <a:latin typeface="Book Antiqua" panose="02040602050305030304" pitchFamily="18" charset="0"/>
            </a:endParaRPr>
          </a:p>
        </p:txBody>
      </p:sp>
      <p:sp>
        <p:nvSpPr>
          <p:cNvPr id="1037" name="椭圆 28"/>
          <p:cNvSpPr>
            <a:spLocks noChangeArrowheads="1"/>
          </p:cNvSpPr>
          <p:nvPr/>
        </p:nvSpPr>
        <p:spPr bwMode="auto">
          <a:xfrm>
            <a:off x="304800" y="4365104"/>
            <a:ext cx="702438" cy="702438"/>
          </a:xfrm>
          <a:prstGeom prst="ellipse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lang="en-US" sz="1200" dirty="0" smtClean="0">
              <a:solidFill>
                <a:srgbClr val="FFFFFF"/>
              </a:solidFill>
              <a:latin typeface="Book Antiqua" panose="02040602050305030304" pitchFamily="18" charset="0"/>
            </a:endParaRPr>
          </a:p>
        </p:txBody>
      </p:sp>
      <p:sp>
        <p:nvSpPr>
          <p:cNvPr id="1038" name="椭圆 29"/>
          <p:cNvSpPr>
            <a:spLocks noChangeArrowheads="1"/>
          </p:cNvSpPr>
          <p:nvPr/>
        </p:nvSpPr>
        <p:spPr bwMode="auto">
          <a:xfrm>
            <a:off x="1004889" y="5503990"/>
            <a:ext cx="347776" cy="347776"/>
          </a:xfrm>
          <a:prstGeom prst="ellipse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lang="en-US" sz="1200" dirty="0" smtClean="0">
              <a:solidFill>
                <a:srgbClr val="FFFFFF"/>
              </a:solidFill>
              <a:latin typeface="Book Antiqua" panose="02040602050305030304" pitchFamily="18" charset="0"/>
            </a:endParaRPr>
          </a:p>
        </p:txBody>
      </p:sp>
      <p:sp>
        <p:nvSpPr>
          <p:cNvPr id="1039" name="椭圆 30"/>
          <p:cNvSpPr>
            <a:spLocks noChangeArrowheads="1"/>
          </p:cNvSpPr>
          <p:nvPr/>
        </p:nvSpPr>
        <p:spPr bwMode="auto">
          <a:xfrm>
            <a:off x="785812" y="5906327"/>
            <a:ext cx="74891" cy="74031"/>
          </a:xfrm>
          <a:prstGeom prst="ellipse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lang="en-US" sz="1200" dirty="0" smtClean="0">
              <a:solidFill>
                <a:srgbClr val="FFFFFF"/>
              </a:solidFill>
              <a:latin typeface="Book Antiqua" panose="02040602050305030304" pitchFamily="18" charset="0"/>
            </a:endParaRPr>
          </a:p>
        </p:txBody>
      </p:sp>
      <p:sp>
        <p:nvSpPr>
          <p:cNvPr id="1040" name="椭圆 31"/>
          <p:cNvSpPr>
            <a:spLocks noChangeArrowheads="1"/>
          </p:cNvSpPr>
          <p:nvPr/>
        </p:nvSpPr>
        <p:spPr bwMode="auto">
          <a:xfrm>
            <a:off x="1358900" y="6256880"/>
            <a:ext cx="148924" cy="148924"/>
          </a:xfrm>
          <a:prstGeom prst="ellipse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lang="en-US" sz="1200" dirty="0" smtClean="0">
              <a:solidFill>
                <a:srgbClr val="FFFFFF"/>
              </a:solidFill>
              <a:latin typeface="Book Antiqua" panose="02040602050305030304" pitchFamily="18" charset="0"/>
            </a:endParaRPr>
          </a:p>
        </p:txBody>
      </p:sp>
      <p:sp>
        <p:nvSpPr>
          <p:cNvPr id="1041" name="椭圆 32"/>
          <p:cNvSpPr>
            <a:spLocks noChangeArrowheads="1"/>
          </p:cNvSpPr>
          <p:nvPr/>
        </p:nvSpPr>
        <p:spPr bwMode="auto">
          <a:xfrm>
            <a:off x="1600202" y="5006078"/>
            <a:ext cx="197991" cy="197991"/>
          </a:xfrm>
          <a:prstGeom prst="ellipse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lang="en-US" sz="1200" dirty="0" smtClean="0">
              <a:solidFill>
                <a:srgbClr val="FFFFFF"/>
              </a:solidFill>
              <a:latin typeface="Book Antiqua" panose="02040602050305030304" pitchFamily="18" charset="0"/>
            </a:endParaRPr>
          </a:p>
        </p:txBody>
      </p:sp>
      <p:pic>
        <p:nvPicPr>
          <p:cNvPr id="1042" name="Picture 6" descr="fudan_red"/>
          <p:cNvPicPr>
            <a:picLocks noChangeAspect="1" noChangeArrowheads="1"/>
          </p:cNvPicPr>
          <p:nvPr/>
        </p:nvPicPr>
        <p:blipFill>
          <a:blip r:embed="rId11">
            <a:lum contrast="-8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346" y="4401194"/>
            <a:ext cx="617216" cy="619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47" name="灯片编号占位符 2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020763" y="5509226"/>
            <a:ext cx="330560" cy="280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050" b="1">
                <a:solidFill>
                  <a:srgbClr val="FFFFFF"/>
                </a:solidFill>
              </a:defRPr>
            </a:lvl1pPr>
          </a:lstStyle>
          <a:p>
            <a:fld id="{31E5527C-20C1-44F9-A40C-DEBB0D6623E7}" type="slidenum">
              <a:rPr lang="en-US" altLang="zh-CN" smtClean="0"/>
              <a:pPr/>
              <a:t>‹#›</a:t>
            </a:fld>
            <a:endParaRPr lang="en-US" altLang="zh-CN" dirty="0" smtClean="0"/>
          </a:p>
        </p:txBody>
      </p:sp>
    </p:spTree>
    <p:extLst>
      <p:ext uri="{BB962C8B-B14F-4D97-AF65-F5344CB8AC3E}">
        <p14:creationId xmlns:p14="http://schemas.microsoft.com/office/powerpoint/2010/main" val="2297683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25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250">
          <a:solidFill>
            <a:schemeClr val="tx2"/>
          </a:solidFill>
          <a:latin typeface="Lucida Sans" panose="020B0602030504020204" pitchFamily="34" charset="0"/>
          <a:ea typeface="黑体" panose="02010609060101010101" pitchFamily="49" charset="-122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250">
          <a:solidFill>
            <a:schemeClr val="tx2"/>
          </a:solidFill>
          <a:latin typeface="Lucida Sans" panose="020B0602030504020204" pitchFamily="34" charset="0"/>
          <a:ea typeface="黑体" panose="02010609060101010101" pitchFamily="49" charset="-122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250">
          <a:solidFill>
            <a:schemeClr val="tx2"/>
          </a:solidFill>
          <a:latin typeface="Lucida Sans" panose="020B0602030504020204" pitchFamily="34" charset="0"/>
          <a:ea typeface="黑体" panose="02010609060101010101" pitchFamily="49" charset="-122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250">
          <a:solidFill>
            <a:schemeClr val="tx2"/>
          </a:solidFill>
          <a:latin typeface="Lucida Sans" panose="020B0602030504020204" pitchFamily="34" charset="0"/>
          <a:ea typeface="黑体" panose="02010609060101010101" pitchFamily="49" charset="-122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250">
          <a:solidFill>
            <a:schemeClr val="tx2"/>
          </a:solidFill>
          <a:latin typeface="Lucida Sans" panose="020B0602030504020204" pitchFamily="34" charset="0"/>
          <a:ea typeface="黑体" panose="02010609060101010101" pitchFamily="49" charset="-122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250">
          <a:solidFill>
            <a:schemeClr val="tx2"/>
          </a:solidFill>
          <a:latin typeface="Lucida Sans" panose="020B0602030504020204" pitchFamily="34" charset="0"/>
          <a:ea typeface="黑体" panose="02010609060101010101" pitchFamily="49" charset="-122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250">
          <a:solidFill>
            <a:schemeClr val="tx2"/>
          </a:solidFill>
          <a:latin typeface="Lucida Sans" panose="020B0602030504020204" pitchFamily="34" charset="0"/>
          <a:ea typeface="黑体" panose="02010609060101010101" pitchFamily="49" charset="-122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250">
          <a:solidFill>
            <a:schemeClr val="tx2"/>
          </a:solidFill>
          <a:latin typeface="Lucida Sans" panose="020B0602030504020204" pitchFamily="34" charset="0"/>
          <a:ea typeface="黑体" panose="02010609060101010101" pitchFamily="49" charset="-122"/>
        </a:defRPr>
      </a:lvl9pPr>
    </p:titleStyle>
    <p:bodyStyle>
      <a:lvl1pPr marL="204788" indent="-204788" algn="l" rtl="0" eaLnBrk="1" fontAlgn="base" hangingPunct="1">
        <a:spcBef>
          <a:spcPts val="45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79822" indent="-20478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1575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36922" algn="l" rtl="0" eaLnBrk="1" fontAlgn="base" hangingPunct="1">
        <a:spcBef>
          <a:spcPct val="20000"/>
        </a:spcBef>
        <a:spcAft>
          <a:spcPct val="0"/>
        </a:spcAft>
        <a:buClr>
          <a:srgbClr val="E0752F"/>
        </a:buClr>
        <a:buSzPct val="60000"/>
        <a:buFont typeface="Wingdings" pitchFamily="2" charset="2"/>
        <a:buChar char="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90588" indent="-136922" algn="l" rtl="0" eaLnBrk="1" fontAlgn="base" hangingPunct="1">
        <a:spcBef>
          <a:spcPct val="20000"/>
        </a:spcBef>
        <a:spcAft>
          <a:spcPct val="0"/>
        </a:spcAft>
        <a:buClr>
          <a:srgbClr val="FEC3AE"/>
        </a:buClr>
        <a:buSzPct val="60000"/>
        <a:buFont typeface="Wingdings" pitchFamily="2" charset="2"/>
        <a:buChar char="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096566" indent="-136922" algn="l" rtl="0" eaLnBrk="1" fontAlgn="base" hangingPunct="1">
        <a:spcBef>
          <a:spcPct val="20000"/>
        </a:spcBef>
        <a:spcAft>
          <a:spcPct val="0"/>
        </a:spcAft>
        <a:buClr>
          <a:srgbClr val="BDCAE9"/>
        </a:buClr>
        <a:buSzPct val="68000"/>
        <a:buFont typeface="Wingdings 2" pitchFamily="18" charset="2"/>
        <a:buChar char="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矩形 14"/>
          <p:cNvSpPr>
            <a:spLocks noChangeArrowheads="1"/>
          </p:cNvSpPr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rgbClr val="F6D3AA">
              <a:alpha val="53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lang="en-US" sz="1200" dirty="0" smtClean="0">
              <a:solidFill>
                <a:srgbClr val="FFFFFF"/>
              </a:solidFill>
              <a:latin typeface="Book Antiqua" panose="02040602050305030304" pitchFamily="18" charset="0"/>
            </a:endParaRPr>
          </a:p>
        </p:txBody>
      </p:sp>
      <p:sp>
        <p:nvSpPr>
          <p:cNvPr id="1027" name="矩形 16"/>
          <p:cNvSpPr>
            <a:spLocks noChangeArrowheads="1"/>
          </p:cNvSpPr>
          <p:nvPr/>
        </p:nvSpPr>
        <p:spPr bwMode="auto">
          <a:xfrm>
            <a:off x="276226" y="0"/>
            <a:ext cx="104775" cy="6858000"/>
          </a:xfrm>
          <a:prstGeom prst="rect">
            <a:avLst/>
          </a:prstGeom>
          <a:solidFill>
            <a:srgbClr val="F9E3CB">
              <a:alpha val="35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lang="en-US" sz="1200" dirty="0" smtClean="0">
              <a:solidFill>
                <a:srgbClr val="FFFFFF"/>
              </a:solidFill>
              <a:latin typeface="Book Antiqua" panose="02040602050305030304" pitchFamily="18" charset="0"/>
            </a:endParaRPr>
          </a:p>
        </p:txBody>
      </p:sp>
      <p:sp>
        <p:nvSpPr>
          <p:cNvPr id="1028" name="矩形 17"/>
          <p:cNvSpPr>
            <a:spLocks noChangeArrowheads="1"/>
          </p:cNvSpPr>
          <p:nvPr/>
        </p:nvSpPr>
        <p:spPr bwMode="auto">
          <a:xfrm>
            <a:off x="990601" y="0"/>
            <a:ext cx="182563" cy="6858000"/>
          </a:xfrm>
          <a:prstGeom prst="rect">
            <a:avLst/>
          </a:prstGeom>
          <a:solidFill>
            <a:srgbClr val="F9E3CB">
              <a:alpha val="7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lang="en-US" sz="1200" dirty="0" smtClean="0">
              <a:solidFill>
                <a:srgbClr val="FFFFFF"/>
              </a:solidFill>
              <a:latin typeface="Book Antiqua" panose="02040602050305030304" pitchFamily="18" charset="0"/>
            </a:endParaRPr>
          </a:p>
        </p:txBody>
      </p:sp>
      <p:sp>
        <p:nvSpPr>
          <p:cNvPr id="1029" name="矩形 18"/>
          <p:cNvSpPr>
            <a:spLocks noChangeArrowheads="1"/>
          </p:cNvSpPr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rgbClr val="FCF1E7">
              <a:alpha val="70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lang="en-US" sz="1200" dirty="0" smtClean="0">
              <a:solidFill>
                <a:srgbClr val="FFFFFF"/>
              </a:solidFill>
              <a:latin typeface="Book Antiqua" panose="02040602050305030304" pitchFamily="18" charset="0"/>
            </a:endParaRPr>
          </a:p>
        </p:txBody>
      </p:sp>
      <p:sp>
        <p:nvSpPr>
          <p:cNvPr id="1030" name="直接连接符 19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>
            <a:solidFill>
              <a:srgbClr val="F6D3AA">
                <a:alpha val="65881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200" smtClean="0">
              <a:solidFill>
                <a:srgbClr val="000000"/>
              </a:solidFill>
            </a:endParaRPr>
          </a:p>
        </p:txBody>
      </p:sp>
      <p:sp>
        <p:nvSpPr>
          <p:cNvPr id="1031" name="直接连接符 20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>
            <a:solidFill>
              <a:srgbClr val="FCF1E7">
                <a:alpha val="76862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200" smtClean="0">
              <a:solidFill>
                <a:srgbClr val="000000"/>
              </a:solidFill>
            </a:endParaRPr>
          </a:p>
        </p:txBody>
      </p:sp>
      <p:sp>
        <p:nvSpPr>
          <p:cNvPr id="1032" name="直接连接符 23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>
            <a:solidFill>
              <a:srgbClr val="F6D3A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200" smtClean="0">
              <a:solidFill>
                <a:srgbClr val="000000"/>
              </a:solidFill>
            </a:endParaRPr>
          </a:p>
        </p:txBody>
      </p:sp>
      <p:sp>
        <p:nvSpPr>
          <p:cNvPr id="1033" name="直接连接符 24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>
            <a:solidFill>
              <a:srgbClr val="F6D3AA">
                <a:alpha val="74901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200" smtClean="0">
              <a:solidFill>
                <a:srgbClr val="000000"/>
              </a:solidFill>
            </a:endParaRPr>
          </a:p>
        </p:txBody>
      </p:sp>
      <p:sp>
        <p:nvSpPr>
          <p:cNvPr id="1034" name="直接连接符 25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>
            <a:solidFill>
              <a:srgbClr val="F6D3A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200" smtClean="0">
              <a:solidFill>
                <a:srgbClr val="000000"/>
              </a:solidFill>
            </a:endParaRPr>
          </a:p>
        </p:txBody>
      </p:sp>
      <p:sp>
        <p:nvSpPr>
          <p:cNvPr id="1035" name="直接连接符 26"/>
          <p:cNvSpPr>
            <a:spLocks noChangeShapeType="1"/>
          </p:cNvSpPr>
          <p:nvPr/>
        </p:nvSpPr>
        <p:spPr bwMode="auto">
          <a:xfrm>
            <a:off x="9113838" y="0"/>
            <a:ext cx="0" cy="6858000"/>
          </a:xfrm>
          <a:prstGeom prst="line">
            <a:avLst/>
          </a:prstGeom>
          <a:noFill/>
          <a:ln w="57150" cmpd="thickThin">
            <a:solidFill>
              <a:srgbClr val="F6D3A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200" smtClean="0">
              <a:solidFill>
                <a:srgbClr val="000000"/>
              </a:solidFill>
            </a:endParaRPr>
          </a:p>
        </p:txBody>
      </p:sp>
      <p:sp>
        <p:nvSpPr>
          <p:cNvPr id="1036" name="矩形 27"/>
          <p:cNvSpPr>
            <a:spLocks noChangeArrowheads="1"/>
          </p:cNvSpPr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rgbClr val="F6D3AA">
              <a:alpha val="50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lang="en-US" sz="1200" dirty="0" smtClean="0">
              <a:solidFill>
                <a:srgbClr val="FFFFFF"/>
              </a:solidFill>
              <a:latin typeface="Book Antiqua" panose="02040602050305030304" pitchFamily="18" charset="0"/>
            </a:endParaRPr>
          </a:p>
        </p:txBody>
      </p:sp>
      <p:sp>
        <p:nvSpPr>
          <p:cNvPr id="1037" name="椭圆 28"/>
          <p:cNvSpPr>
            <a:spLocks noChangeArrowheads="1"/>
          </p:cNvSpPr>
          <p:nvPr/>
        </p:nvSpPr>
        <p:spPr bwMode="auto">
          <a:xfrm>
            <a:off x="304800" y="4365104"/>
            <a:ext cx="702438" cy="702438"/>
          </a:xfrm>
          <a:prstGeom prst="ellipse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lang="en-US" sz="1200" dirty="0" smtClean="0">
              <a:solidFill>
                <a:srgbClr val="FFFFFF"/>
              </a:solidFill>
              <a:latin typeface="Book Antiqua" panose="02040602050305030304" pitchFamily="18" charset="0"/>
            </a:endParaRPr>
          </a:p>
        </p:txBody>
      </p:sp>
      <p:sp>
        <p:nvSpPr>
          <p:cNvPr id="1038" name="椭圆 29"/>
          <p:cNvSpPr>
            <a:spLocks noChangeArrowheads="1"/>
          </p:cNvSpPr>
          <p:nvPr/>
        </p:nvSpPr>
        <p:spPr bwMode="auto">
          <a:xfrm>
            <a:off x="1004889" y="5503990"/>
            <a:ext cx="347776" cy="347776"/>
          </a:xfrm>
          <a:prstGeom prst="ellipse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lang="en-US" sz="1200" dirty="0" smtClean="0">
              <a:solidFill>
                <a:srgbClr val="FFFFFF"/>
              </a:solidFill>
              <a:latin typeface="Book Antiqua" panose="02040602050305030304" pitchFamily="18" charset="0"/>
            </a:endParaRPr>
          </a:p>
        </p:txBody>
      </p:sp>
      <p:sp>
        <p:nvSpPr>
          <p:cNvPr id="1039" name="椭圆 30"/>
          <p:cNvSpPr>
            <a:spLocks noChangeArrowheads="1"/>
          </p:cNvSpPr>
          <p:nvPr/>
        </p:nvSpPr>
        <p:spPr bwMode="auto">
          <a:xfrm>
            <a:off x="785812" y="5906327"/>
            <a:ext cx="74891" cy="74031"/>
          </a:xfrm>
          <a:prstGeom prst="ellipse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lang="en-US" sz="1200" dirty="0" smtClean="0">
              <a:solidFill>
                <a:srgbClr val="FFFFFF"/>
              </a:solidFill>
              <a:latin typeface="Book Antiqua" panose="02040602050305030304" pitchFamily="18" charset="0"/>
            </a:endParaRPr>
          </a:p>
        </p:txBody>
      </p:sp>
      <p:sp>
        <p:nvSpPr>
          <p:cNvPr id="1040" name="椭圆 31"/>
          <p:cNvSpPr>
            <a:spLocks noChangeArrowheads="1"/>
          </p:cNvSpPr>
          <p:nvPr/>
        </p:nvSpPr>
        <p:spPr bwMode="auto">
          <a:xfrm>
            <a:off x="1358900" y="6256880"/>
            <a:ext cx="148924" cy="148924"/>
          </a:xfrm>
          <a:prstGeom prst="ellipse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lang="en-US" sz="1200" dirty="0" smtClean="0">
              <a:solidFill>
                <a:srgbClr val="FFFFFF"/>
              </a:solidFill>
              <a:latin typeface="Book Antiqua" panose="02040602050305030304" pitchFamily="18" charset="0"/>
            </a:endParaRPr>
          </a:p>
        </p:txBody>
      </p:sp>
      <p:sp>
        <p:nvSpPr>
          <p:cNvPr id="1041" name="椭圆 32"/>
          <p:cNvSpPr>
            <a:spLocks noChangeArrowheads="1"/>
          </p:cNvSpPr>
          <p:nvPr/>
        </p:nvSpPr>
        <p:spPr bwMode="auto">
          <a:xfrm>
            <a:off x="1600202" y="5006078"/>
            <a:ext cx="197991" cy="197991"/>
          </a:xfrm>
          <a:prstGeom prst="ellipse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lang="en-US" sz="1200" dirty="0" smtClean="0">
              <a:solidFill>
                <a:srgbClr val="FFFFFF"/>
              </a:solidFill>
              <a:latin typeface="Book Antiqua" panose="02040602050305030304" pitchFamily="18" charset="0"/>
            </a:endParaRPr>
          </a:p>
        </p:txBody>
      </p:sp>
      <p:pic>
        <p:nvPicPr>
          <p:cNvPr id="1042" name="Picture 6" descr="fudan_red"/>
          <p:cNvPicPr>
            <a:picLocks noChangeAspect="1" noChangeArrowheads="1"/>
          </p:cNvPicPr>
          <p:nvPr/>
        </p:nvPicPr>
        <p:blipFill>
          <a:blip r:embed="rId11">
            <a:lum contrast="-8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346" y="4401194"/>
            <a:ext cx="617216" cy="619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47" name="灯片编号占位符 2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020763" y="5509226"/>
            <a:ext cx="330560" cy="280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050" b="1">
                <a:solidFill>
                  <a:srgbClr val="FFFFFF"/>
                </a:solidFill>
              </a:defRPr>
            </a:lvl1pPr>
          </a:lstStyle>
          <a:p>
            <a:fld id="{31E5527C-20C1-44F9-A40C-DEBB0D6623E7}" type="slidenum">
              <a:rPr lang="en-US" altLang="zh-CN" smtClean="0"/>
              <a:pPr/>
              <a:t>‹#›</a:t>
            </a:fld>
            <a:endParaRPr lang="en-US" altLang="zh-CN" dirty="0" smtClean="0"/>
          </a:p>
        </p:txBody>
      </p:sp>
    </p:spTree>
    <p:extLst>
      <p:ext uri="{BB962C8B-B14F-4D97-AF65-F5344CB8AC3E}">
        <p14:creationId xmlns:p14="http://schemas.microsoft.com/office/powerpoint/2010/main" val="415870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25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250">
          <a:solidFill>
            <a:schemeClr val="tx2"/>
          </a:solidFill>
          <a:latin typeface="Lucida Sans" panose="020B0602030504020204" pitchFamily="34" charset="0"/>
          <a:ea typeface="黑体" panose="02010609060101010101" pitchFamily="49" charset="-122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250">
          <a:solidFill>
            <a:schemeClr val="tx2"/>
          </a:solidFill>
          <a:latin typeface="Lucida Sans" panose="020B0602030504020204" pitchFamily="34" charset="0"/>
          <a:ea typeface="黑体" panose="02010609060101010101" pitchFamily="49" charset="-122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250">
          <a:solidFill>
            <a:schemeClr val="tx2"/>
          </a:solidFill>
          <a:latin typeface="Lucida Sans" panose="020B0602030504020204" pitchFamily="34" charset="0"/>
          <a:ea typeface="黑体" panose="02010609060101010101" pitchFamily="49" charset="-122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250">
          <a:solidFill>
            <a:schemeClr val="tx2"/>
          </a:solidFill>
          <a:latin typeface="Lucida Sans" panose="020B0602030504020204" pitchFamily="34" charset="0"/>
          <a:ea typeface="黑体" panose="02010609060101010101" pitchFamily="49" charset="-122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250">
          <a:solidFill>
            <a:schemeClr val="tx2"/>
          </a:solidFill>
          <a:latin typeface="Lucida Sans" panose="020B0602030504020204" pitchFamily="34" charset="0"/>
          <a:ea typeface="黑体" panose="02010609060101010101" pitchFamily="49" charset="-122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250">
          <a:solidFill>
            <a:schemeClr val="tx2"/>
          </a:solidFill>
          <a:latin typeface="Lucida Sans" panose="020B0602030504020204" pitchFamily="34" charset="0"/>
          <a:ea typeface="黑体" panose="02010609060101010101" pitchFamily="49" charset="-122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250">
          <a:solidFill>
            <a:schemeClr val="tx2"/>
          </a:solidFill>
          <a:latin typeface="Lucida Sans" panose="020B0602030504020204" pitchFamily="34" charset="0"/>
          <a:ea typeface="黑体" panose="02010609060101010101" pitchFamily="49" charset="-122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250">
          <a:solidFill>
            <a:schemeClr val="tx2"/>
          </a:solidFill>
          <a:latin typeface="Lucida Sans" panose="020B0602030504020204" pitchFamily="34" charset="0"/>
          <a:ea typeface="黑体" panose="02010609060101010101" pitchFamily="49" charset="-122"/>
        </a:defRPr>
      </a:lvl9pPr>
    </p:titleStyle>
    <p:bodyStyle>
      <a:lvl1pPr marL="204788" indent="-204788" algn="l" rtl="0" eaLnBrk="1" fontAlgn="base" hangingPunct="1">
        <a:spcBef>
          <a:spcPts val="45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79822" indent="-20478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1575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36922" algn="l" rtl="0" eaLnBrk="1" fontAlgn="base" hangingPunct="1">
        <a:spcBef>
          <a:spcPct val="20000"/>
        </a:spcBef>
        <a:spcAft>
          <a:spcPct val="0"/>
        </a:spcAft>
        <a:buClr>
          <a:srgbClr val="E0752F"/>
        </a:buClr>
        <a:buSzPct val="60000"/>
        <a:buFont typeface="Wingdings" pitchFamily="2" charset="2"/>
        <a:buChar char="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90588" indent="-136922" algn="l" rtl="0" eaLnBrk="1" fontAlgn="base" hangingPunct="1">
        <a:spcBef>
          <a:spcPct val="20000"/>
        </a:spcBef>
        <a:spcAft>
          <a:spcPct val="0"/>
        </a:spcAft>
        <a:buClr>
          <a:srgbClr val="FEC3AE"/>
        </a:buClr>
        <a:buSzPct val="60000"/>
        <a:buFont typeface="Wingdings" pitchFamily="2" charset="2"/>
        <a:buChar char="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096566" indent="-136922" algn="l" rtl="0" eaLnBrk="1" fontAlgn="base" hangingPunct="1">
        <a:spcBef>
          <a:spcPct val="20000"/>
        </a:spcBef>
        <a:spcAft>
          <a:spcPct val="0"/>
        </a:spcAft>
        <a:buClr>
          <a:srgbClr val="BDCAE9"/>
        </a:buClr>
        <a:buSzPct val="68000"/>
        <a:buFont typeface="Wingdings 2" pitchFamily="18" charset="2"/>
        <a:buChar char="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矩形 14"/>
          <p:cNvSpPr>
            <a:spLocks noChangeArrowheads="1"/>
          </p:cNvSpPr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rgbClr val="F6D3AA">
              <a:alpha val="53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lang="en-US" sz="1200" dirty="0" smtClean="0">
              <a:solidFill>
                <a:srgbClr val="FFFFFF"/>
              </a:solidFill>
              <a:latin typeface="Book Antiqua" panose="02040602050305030304" pitchFamily="18" charset="0"/>
            </a:endParaRPr>
          </a:p>
        </p:txBody>
      </p:sp>
      <p:sp>
        <p:nvSpPr>
          <p:cNvPr id="1027" name="矩形 16"/>
          <p:cNvSpPr>
            <a:spLocks noChangeArrowheads="1"/>
          </p:cNvSpPr>
          <p:nvPr/>
        </p:nvSpPr>
        <p:spPr bwMode="auto">
          <a:xfrm>
            <a:off x="276226" y="0"/>
            <a:ext cx="104775" cy="6858000"/>
          </a:xfrm>
          <a:prstGeom prst="rect">
            <a:avLst/>
          </a:prstGeom>
          <a:solidFill>
            <a:srgbClr val="F9E3CB">
              <a:alpha val="35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lang="en-US" sz="1200" dirty="0" smtClean="0">
              <a:solidFill>
                <a:srgbClr val="FFFFFF"/>
              </a:solidFill>
              <a:latin typeface="Book Antiqua" panose="02040602050305030304" pitchFamily="18" charset="0"/>
            </a:endParaRPr>
          </a:p>
        </p:txBody>
      </p:sp>
      <p:sp>
        <p:nvSpPr>
          <p:cNvPr id="1028" name="矩形 17"/>
          <p:cNvSpPr>
            <a:spLocks noChangeArrowheads="1"/>
          </p:cNvSpPr>
          <p:nvPr/>
        </p:nvSpPr>
        <p:spPr bwMode="auto">
          <a:xfrm>
            <a:off x="990601" y="0"/>
            <a:ext cx="182563" cy="6858000"/>
          </a:xfrm>
          <a:prstGeom prst="rect">
            <a:avLst/>
          </a:prstGeom>
          <a:solidFill>
            <a:srgbClr val="F9E3CB">
              <a:alpha val="7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lang="en-US" sz="1200" dirty="0" smtClean="0">
              <a:solidFill>
                <a:srgbClr val="FFFFFF"/>
              </a:solidFill>
              <a:latin typeface="Book Antiqua" panose="02040602050305030304" pitchFamily="18" charset="0"/>
            </a:endParaRPr>
          </a:p>
        </p:txBody>
      </p:sp>
      <p:sp>
        <p:nvSpPr>
          <p:cNvPr id="1029" name="矩形 18"/>
          <p:cNvSpPr>
            <a:spLocks noChangeArrowheads="1"/>
          </p:cNvSpPr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rgbClr val="FCF1E7">
              <a:alpha val="70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lang="en-US" sz="1200" dirty="0" smtClean="0">
              <a:solidFill>
                <a:srgbClr val="FFFFFF"/>
              </a:solidFill>
              <a:latin typeface="Book Antiqua" panose="02040602050305030304" pitchFamily="18" charset="0"/>
            </a:endParaRPr>
          </a:p>
        </p:txBody>
      </p:sp>
      <p:sp>
        <p:nvSpPr>
          <p:cNvPr id="1030" name="直接连接符 19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>
            <a:solidFill>
              <a:srgbClr val="F6D3AA">
                <a:alpha val="65881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200" smtClean="0">
              <a:solidFill>
                <a:srgbClr val="000000"/>
              </a:solidFill>
            </a:endParaRPr>
          </a:p>
        </p:txBody>
      </p:sp>
      <p:sp>
        <p:nvSpPr>
          <p:cNvPr id="1031" name="直接连接符 20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>
            <a:solidFill>
              <a:srgbClr val="FCF1E7">
                <a:alpha val="76862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200" smtClean="0">
              <a:solidFill>
                <a:srgbClr val="000000"/>
              </a:solidFill>
            </a:endParaRPr>
          </a:p>
        </p:txBody>
      </p:sp>
      <p:sp>
        <p:nvSpPr>
          <p:cNvPr id="1032" name="直接连接符 23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>
            <a:solidFill>
              <a:srgbClr val="F6D3A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200" smtClean="0">
              <a:solidFill>
                <a:srgbClr val="000000"/>
              </a:solidFill>
            </a:endParaRPr>
          </a:p>
        </p:txBody>
      </p:sp>
      <p:sp>
        <p:nvSpPr>
          <p:cNvPr id="1033" name="直接连接符 24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>
            <a:solidFill>
              <a:srgbClr val="F6D3AA">
                <a:alpha val="74901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200" smtClean="0">
              <a:solidFill>
                <a:srgbClr val="000000"/>
              </a:solidFill>
            </a:endParaRPr>
          </a:p>
        </p:txBody>
      </p:sp>
      <p:sp>
        <p:nvSpPr>
          <p:cNvPr id="1034" name="直接连接符 25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>
            <a:solidFill>
              <a:srgbClr val="F6D3A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200" smtClean="0">
              <a:solidFill>
                <a:srgbClr val="000000"/>
              </a:solidFill>
            </a:endParaRPr>
          </a:p>
        </p:txBody>
      </p:sp>
      <p:sp>
        <p:nvSpPr>
          <p:cNvPr id="1035" name="直接连接符 26"/>
          <p:cNvSpPr>
            <a:spLocks noChangeShapeType="1"/>
          </p:cNvSpPr>
          <p:nvPr/>
        </p:nvSpPr>
        <p:spPr bwMode="auto">
          <a:xfrm>
            <a:off x="9113838" y="0"/>
            <a:ext cx="0" cy="6858000"/>
          </a:xfrm>
          <a:prstGeom prst="line">
            <a:avLst/>
          </a:prstGeom>
          <a:noFill/>
          <a:ln w="57150" cmpd="thickThin">
            <a:solidFill>
              <a:srgbClr val="F6D3A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200" smtClean="0">
              <a:solidFill>
                <a:srgbClr val="000000"/>
              </a:solidFill>
            </a:endParaRPr>
          </a:p>
        </p:txBody>
      </p:sp>
      <p:sp>
        <p:nvSpPr>
          <p:cNvPr id="1036" name="矩形 27"/>
          <p:cNvSpPr>
            <a:spLocks noChangeArrowheads="1"/>
          </p:cNvSpPr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rgbClr val="F6D3AA">
              <a:alpha val="50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lang="en-US" sz="1200" dirty="0" smtClean="0">
              <a:solidFill>
                <a:srgbClr val="FFFFFF"/>
              </a:solidFill>
              <a:latin typeface="Book Antiqua" panose="02040602050305030304" pitchFamily="18" charset="0"/>
            </a:endParaRPr>
          </a:p>
        </p:txBody>
      </p:sp>
      <p:sp>
        <p:nvSpPr>
          <p:cNvPr id="1037" name="椭圆 28"/>
          <p:cNvSpPr>
            <a:spLocks noChangeArrowheads="1"/>
          </p:cNvSpPr>
          <p:nvPr/>
        </p:nvSpPr>
        <p:spPr bwMode="auto">
          <a:xfrm>
            <a:off x="304800" y="4365104"/>
            <a:ext cx="702438" cy="702438"/>
          </a:xfrm>
          <a:prstGeom prst="ellipse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lang="en-US" sz="1200" dirty="0" smtClean="0">
              <a:solidFill>
                <a:srgbClr val="FFFFFF"/>
              </a:solidFill>
              <a:latin typeface="Book Antiqua" panose="02040602050305030304" pitchFamily="18" charset="0"/>
            </a:endParaRPr>
          </a:p>
        </p:txBody>
      </p:sp>
      <p:sp>
        <p:nvSpPr>
          <p:cNvPr id="1038" name="椭圆 29"/>
          <p:cNvSpPr>
            <a:spLocks noChangeArrowheads="1"/>
          </p:cNvSpPr>
          <p:nvPr/>
        </p:nvSpPr>
        <p:spPr bwMode="auto">
          <a:xfrm>
            <a:off x="1004889" y="5503990"/>
            <a:ext cx="347776" cy="347776"/>
          </a:xfrm>
          <a:prstGeom prst="ellipse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lang="en-US" sz="1200" dirty="0" smtClean="0">
              <a:solidFill>
                <a:srgbClr val="FFFFFF"/>
              </a:solidFill>
              <a:latin typeface="Book Antiqua" panose="02040602050305030304" pitchFamily="18" charset="0"/>
            </a:endParaRPr>
          </a:p>
        </p:txBody>
      </p:sp>
      <p:sp>
        <p:nvSpPr>
          <p:cNvPr id="1039" name="椭圆 30"/>
          <p:cNvSpPr>
            <a:spLocks noChangeArrowheads="1"/>
          </p:cNvSpPr>
          <p:nvPr/>
        </p:nvSpPr>
        <p:spPr bwMode="auto">
          <a:xfrm>
            <a:off x="785812" y="5906327"/>
            <a:ext cx="74891" cy="74031"/>
          </a:xfrm>
          <a:prstGeom prst="ellipse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lang="en-US" sz="1200" dirty="0" smtClean="0">
              <a:solidFill>
                <a:srgbClr val="FFFFFF"/>
              </a:solidFill>
              <a:latin typeface="Book Antiqua" panose="02040602050305030304" pitchFamily="18" charset="0"/>
            </a:endParaRPr>
          </a:p>
        </p:txBody>
      </p:sp>
      <p:sp>
        <p:nvSpPr>
          <p:cNvPr id="1040" name="椭圆 31"/>
          <p:cNvSpPr>
            <a:spLocks noChangeArrowheads="1"/>
          </p:cNvSpPr>
          <p:nvPr/>
        </p:nvSpPr>
        <p:spPr bwMode="auto">
          <a:xfrm>
            <a:off x="1358900" y="6256880"/>
            <a:ext cx="148924" cy="148924"/>
          </a:xfrm>
          <a:prstGeom prst="ellipse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lang="en-US" sz="1200" dirty="0" smtClean="0">
              <a:solidFill>
                <a:srgbClr val="FFFFFF"/>
              </a:solidFill>
              <a:latin typeface="Book Antiqua" panose="02040602050305030304" pitchFamily="18" charset="0"/>
            </a:endParaRPr>
          </a:p>
        </p:txBody>
      </p:sp>
      <p:sp>
        <p:nvSpPr>
          <p:cNvPr id="1041" name="椭圆 32"/>
          <p:cNvSpPr>
            <a:spLocks noChangeArrowheads="1"/>
          </p:cNvSpPr>
          <p:nvPr/>
        </p:nvSpPr>
        <p:spPr bwMode="auto">
          <a:xfrm>
            <a:off x="1600202" y="5006078"/>
            <a:ext cx="197991" cy="197991"/>
          </a:xfrm>
          <a:prstGeom prst="ellipse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lang="en-US" sz="1200" dirty="0" smtClean="0">
              <a:solidFill>
                <a:srgbClr val="FFFFFF"/>
              </a:solidFill>
              <a:latin typeface="Book Antiqua" panose="02040602050305030304" pitchFamily="18" charset="0"/>
            </a:endParaRPr>
          </a:p>
        </p:txBody>
      </p:sp>
      <p:pic>
        <p:nvPicPr>
          <p:cNvPr id="1042" name="Picture 6" descr="fudan_red"/>
          <p:cNvPicPr>
            <a:picLocks noChangeAspect="1" noChangeArrowheads="1"/>
          </p:cNvPicPr>
          <p:nvPr/>
        </p:nvPicPr>
        <p:blipFill>
          <a:blip r:embed="rId11">
            <a:lum contrast="-8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346" y="4401194"/>
            <a:ext cx="617216" cy="619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47" name="灯片编号占位符 2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020763" y="5509226"/>
            <a:ext cx="330560" cy="280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050" b="1">
                <a:solidFill>
                  <a:srgbClr val="FFFFFF"/>
                </a:solidFill>
              </a:defRPr>
            </a:lvl1pPr>
          </a:lstStyle>
          <a:p>
            <a:fld id="{31E5527C-20C1-44F9-A40C-DEBB0D6623E7}" type="slidenum">
              <a:rPr lang="en-US" altLang="zh-CN" smtClean="0"/>
              <a:pPr/>
              <a:t>‹#›</a:t>
            </a:fld>
            <a:endParaRPr lang="en-US" altLang="zh-CN" dirty="0" smtClean="0"/>
          </a:p>
        </p:txBody>
      </p:sp>
    </p:spTree>
    <p:extLst>
      <p:ext uri="{BB962C8B-B14F-4D97-AF65-F5344CB8AC3E}">
        <p14:creationId xmlns:p14="http://schemas.microsoft.com/office/powerpoint/2010/main" val="279827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25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250">
          <a:solidFill>
            <a:schemeClr val="tx2"/>
          </a:solidFill>
          <a:latin typeface="Lucida Sans" panose="020B0602030504020204" pitchFamily="34" charset="0"/>
          <a:ea typeface="黑体" panose="02010609060101010101" pitchFamily="49" charset="-122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250">
          <a:solidFill>
            <a:schemeClr val="tx2"/>
          </a:solidFill>
          <a:latin typeface="Lucida Sans" panose="020B0602030504020204" pitchFamily="34" charset="0"/>
          <a:ea typeface="黑体" panose="02010609060101010101" pitchFamily="49" charset="-122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250">
          <a:solidFill>
            <a:schemeClr val="tx2"/>
          </a:solidFill>
          <a:latin typeface="Lucida Sans" panose="020B0602030504020204" pitchFamily="34" charset="0"/>
          <a:ea typeface="黑体" panose="02010609060101010101" pitchFamily="49" charset="-122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250">
          <a:solidFill>
            <a:schemeClr val="tx2"/>
          </a:solidFill>
          <a:latin typeface="Lucida Sans" panose="020B0602030504020204" pitchFamily="34" charset="0"/>
          <a:ea typeface="黑体" panose="02010609060101010101" pitchFamily="49" charset="-122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250">
          <a:solidFill>
            <a:schemeClr val="tx2"/>
          </a:solidFill>
          <a:latin typeface="Lucida Sans" panose="020B0602030504020204" pitchFamily="34" charset="0"/>
          <a:ea typeface="黑体" panose="02010609060101010101" pitchFamily="49" charset="-122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250">
          <a:solidFill>
            <a:schemeClr val="tx2"/>
          </a:solidFill>
          <a:latin typeface="Lucida Sans" panose="020B0602030504020204" pitchFamily="34" charset="0"/>
          <a:ea typeface="黑体" panose="02010609060101010101" pitchFamily="49" charset="-122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250">
          <a:solidFill>
            <a:schemeClr val="tx2"/>
          </a:solidFill>
          <a:latin typeface="Lucida Sans" panose="020B0602030504020204" pitchFamily="34" charset="0"/>
          <a:ea typeface="黑体" panose="02010609060101010101" pitchFamily="49" charset="-122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250">
          <a:solidFill>
            <a:schemeClr val="tx2"/>
          </a:solidFill>
          <a:latin typeface="Lucida Sans" panose="020B0602030504020204" pitchFamily="34" charset="0"/>
          <a:ea typeface="黑体" panose="02010609060101010101" pitchFamily="49" charset="-122"/>
        </a:defRPr>
      </a:lvl9pPr>
    </p:titleStyle>
    <p:bodyStyle>
      <a:lvl1pPr marL="204788" indent="-204788" algn="l" rtl="0" eaLnBrk="1" fontAlgn="base" hangingPunct="1">
        <a:spcBef>
          <a:spcPts val="45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79822" indent="-20478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1575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36922" algn="l" rtl="0" eaLnBrk="1" fontAlgn="base" hangingPunct="1">
        <a:spcBef>
          <a:spcPct val="20000"/>
        </a:spcBef>
        <a:spcAft>
          <a:spcPct val="0"/>
        </a:spcAft>
        <a:buClr>
          <a:srgbClr val="E0752F"/>
        </a:buClr>
        <a:buSzPct val="60000"/>
        <a:buFont typeface="Wingdings" pitchFamily="2" charset="2"/>
        <a:buChar char="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90588" indent="-136922" algn="l" rtl="0" eaLnBrk="1" fontAlgn="base" hangingPunct="1">
        <a:spcBef>
          <a:spcPct val="20000"/>
        </a:spcBef>
        <a:spcAft>
          <a:spcPct val="0"/>
        </a:spcAft>
        <a:buClr>
          <a:srgbClr val="FEC3AE"/>
        </a:buClr>
        <a:buSzPct val="60000"/>
        <a:buFont typeface="Wingdings" pitchFamily="2" charset="2"/>
        <a:buChar char="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096566" indent="-136922" algn="l" rtl="0" eaLnBrk="1" fontAlgn="base" hangingPunct="1">
        <a:spcBef>
          <a:spcPct val="20000"/>
        </a:spcBef>
        <a:spcAft>
          <a:spcPct val="0"/>
        </a:spcAft>
        <a:buClr>
          <a:srgbClr val="BDCAE9"/>
        </a:buClr>
        <a:buSzPct val="68000"/>
        <a:buFont typeface="Wingdings 2" pitchFamily="18" charset="2"/>
        <a:buChar char="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oleObject" Target="../embeddings/oleObject1.bin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8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7.w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CUPT/&#28151;&#27788;&#30005;&#36335;/IMG_3854.MOV" TargetMode="External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8.xml"/><Relationship Id="rId5" Type="http://schemas.openxmlformats.org/officeDocument/2006/relationships/hyperlink" Target="CUPT/&#28151;&#27788;&#30005;&#36335;/IMG_3861.MOV" TargetMode="External"/><Relationship Id="rId4" Type="http://schemas.openxmlformats.org/officeDocument/2006/relationships/hyperlink" Target="CUPT/&#28151;&#27788;&#30005;&#36335;/IMG_3858.MOV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13" Type="http://schemas.openxmlformats.org/officeDocument/2006/relationships/oleObject" Target="../embeddings/oleObject8.bin"/><Relationship Id="rId3" Type="http://schemas.openxmlformats.org/officeDocument/2006/relationships/oleObject" Target="../embeddings/oleObject3.bin"/><Relationship Id="rId7" Type="http://schemas.openxmlformats.org/officeDocument/2006/relationships/oleObject" Target="../embeddings/oleObject5.bin"/><Relationship Id="rId12" Type="http://schemas.openxmlformats.org/officeDocument/2006/relationships/image" Target="../media/image30.wmf"/><Relationship Id="rId2" Type="http://schemas.openxmlformats.org/officeDocument/2006/relationships/slideLayout" Target="../slideLayouts/slideLayout10.xml"/><Relationship Id="rId16" Type="http://schemas.openxmlformats.org/officeDocument/2006/relationships/image" Target="../media/image32.wmf"/><Relationship Id="rId1" Type="http://schemas.openxmlformats.org/officeDocument/2006/relationships/vmlDrawing" Target="../drawings/vmlDrawing2.vml"/><Relationship Id="rId6" Type="http://schemas.openxmlformats.org/officeDocument/2006/relationships/image" Target="../media/image28.wmf"/><Relationship Id="rId11" Type="http://schemas.openxmlformats.org/officeDocument/2006/relationships/oleObject" Target="../embeddings/oleObject7.bin"/><Relationship Id="rId5" Type="http://schemas.openxmlformats.org/officeDocument/2006/relationships/oleObject" Target="../embeddings/oleObject4.bin"/><Relationship Id="rId15" Type="http://schemas.openxmlformats.org/officeDocument/2006/relationships/oleObject" Target="../embeddings/oleObject9.bin"/><Relationship Id="rId10" Type="http://schemas.openxmlformats.org/officeDocument/2006/relationships/image" Target="../media/image29.wmf"/><Relationship Id="rId4" Type="http://schemas.openxmlformats.org/officeDocument/2006/relationships/image" Target="../media/image27.wmf"/><Relationship Id="rId9" Type="http://schemas.openxmlformats.org/officeDocument/2006/relationships/oleObject" Target="../embeddings/oleObject6.bin"/><Relationship Id="rId14" Type="http://schemas.openxmlformats.org/officeDocument/2006/relationships/image" Target="../media/image31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slideLayout" Target="../slideLayouts/slideLayout10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33.wmf"/><Relationship Id="rId4" Type="http://schemas.openxmlformats.org/officeDocument/2006/relationships/oleObject" Target="../embeddings/oleObject10.bin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标题 1"/>
          <p:cNvSpPr>
            <a:spLocks noGrp="1"/>
          </p:cNvSpPr>
          <p:nvPr>
            <p:ph type="ctrTitle"/>
          </p:nvPr>
        </p:nvSpPr>
        <p:spPr bwMode="auto">
          <a:xfrm>
            <a:off x="1835696" y="0"/>
            <a:ext cx="7772400" cy="14700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US" altLang="zh-CN" sz="7200" dirty="0" smtClean="0">
                <a:latin typeface="Harrington" panose="04040505050A02020702" pitchFamily="82" charset="0"/>
              </a:rPr>
              <a:t>“Invent yourself”</a:t>
            </a:r>
            <a:endParaRPr lang="zh-CN" altLang="en-US" sz="6600" dirty="0" smtClean="0">
              <a:latin typeface="Harrington" panose="04040505050A02020702" pitchFamily="82" charset="0"/>
              <a:ea typeface="华文行楷" panose="02010800040101010101" pitchFamily="2" charset="-122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 bwMode="auto">
          <a:xfrm>
            <a:off x="4139952" y="3284984"/>
            <a:ext cx="6400800" cy="1752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zh-CN" altLang="en-US" sz="3600" b="1" dirty="0" smtClean="0">
                <a:latin typeface="隶书" panose="02010509060101010101" pitchFamily="49" charset="-122"/>
                <a:ea typeface="隶书" panose="02010509060101010101" pitchFamily="49" charset="-122"/>
              </a:rPr>
              <a:t>复旦大学</a:t>
            </a:r>
            <a:r>
              <a:rPr lang="zh-CN" altLang="en-US" sz="3600" b="1" dirty="0">
                <a:latin typeface="隶书" panose="02010509060101010101" pitchFamily="49" charset="-122"/>
                <a:ea typeface="隶书" panose="02010509060101010101" pitchFamily="49" charset="-122"/>
              </a:rPr>
              <a:t>物理系</a:t>
            </a:r>
            <a:endParaRPr lang="en-US" altLang="zh-CN" dirty="0" smtClean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endParaRPr lang="zh-CN" altLang="en-US" dirty="0" smtClean="0">
              <a:latin typeface="方正大标宋简体" pitchFamily="2" charset="-122"/>
              <a:ea typeface="方正大标宋简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642938" y="642938"/>
            <a:ext cx="6072187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6000" dirty="0">
                <a:latin typeface="Harrington" panose="04040505050A02020702" pitchFamily="82" charset="0"/>
              </a:rPr>
              <a:t>Invent yourself</a:t>
            </a:r>
            <a:endParaRPr lang="zh-CN" altLang="en-US" sz="6000" dirty="0">
              <a:latin typeface="Harrington" panose="04040505050A02020702" pitchFamily="82" charset="0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2571750" y="2214563"/>
            <a:ext cx="62150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dirty="0">
                <a:latin typeface="Harrington" panose="04040505050A02020702" pitchFamily="82" charset="0"/>
              </a:rPr>
              <a:t>It is known that some electrical circuits exhibit chaotic behavior. Build a simple circuit with such a property, and investigate its behavior.</a:t>
            </a:r>
            <a:endParaRPr lang="zh-CN" altLang="en-US" sz="2400" dirty="0">
              <a:latin typeface="Harrington" panose="04040505050A02020702" pitchFamily="82" charset="0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214313" y="1714500"/>
            <a:ext cx="6072187" cy="1588"/>
          </a:xfrm>
          <a:prstGeom prst="line">
            <a:avLst/>
          </a:prstGeom>
          <a:ln w="50800" cmpd="sng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500063" y="1857375"/>
            <a:ext cx="6143625" cy="1588"/>
          </a:xfrm>
          <a:prstGeom prst="line">
            <a:avLst/>
          </a:prstGeom>
          <a:ln w="50800" cmpd="sng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1464468" y="4797152"/>
            <a:ext cx="8429625" cy="995782"/>
            <a:chOff x="357188" y="4071938"/>
            <a:chExt cx="8429625" cy="995782"/>
          </a:xfrm>
        </p:grpSpPr>
        <p:sp>
          <p:nvSpPr>
            <p:cNvPr id="13" name="TextBox 12"/>
            <p:cNvSpPr txBox="1">
              <a:spLocks noChangeArrowheads="1"/>
            </p:cNvSpPr>
            <p:nvPr/>
          </p:nvSpPr>
          <p:spPr bwMode="auto">
            <a:xfrm>
              <a:off x="357188" y="4113633"/>
              <a:ext cx="8143875" cy="9540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800" dirty="0">
                  <a:latin typeface="黑体" panose="02010609060101010101" pitchFamily="49" charset="-122"/>
                  <a:ea typeface="黑体" panose="02010609060101010101" pitchFamily="49" charset="-122"/>
                </a:rPr>
                <a:t>我们知道一些电路展现</a:t>
              </a:r>
              <a:r>
                <a:rPr lang="zh-CN" altLang="en-US" sz="2800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出</a:t>
              </a:r>
              <a:endParaRPr lang="en-US" altLang="zh-CN" sz="2800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pPr eaLnBrk="1" hangingPunct="1"/>
              <a:r>
                <a:rPr lang="zh-CN" altLang="en-US" sz="2800" dirty="0">
                  <a:latin typeface="黑体" panose="02010609060101010101" pitchFamily="49" charset="-122"/>
                  <a:ea typeface="黑体" panose="02010609060101010101" pitchFamily="49" charset="-122"/>
                </a:rPr>
                <a:t> </a:t>
              </a:r>
              <a:r>
                <a:rPr lang="zh-CN" altLang="en-US" sz="2800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    这样</a:t>
              </a:r>
              <a:r>
                <a:rPr lang="zh-CN" altLang="en-US" sz="2800" dirty="0">
                  <a:latin typeface="黑体" panose="02010609060101010101" pitchFamily="49" charset="-122"/>
                  <a:ea typeface="黑体" panose="02010609060101010101" pitchFamily="49" charset="-122"/>
                </a:rPr>
                <a:t>性质的一个简单电路并研究它的性质。</a:t>
              </a:r>
            </a:p>
          </p:txBody>
        </p:sp>
        <p:sp>
          <p:nvSpPr>
            <p:cNvPr id="14" name="TextBox 13"/>
            <p:cNvSpPr txBox="1">
              <a:spLocks noChangeArrowheads="1"/>
            </p:cNvSpPr>
            <p:nvPr/>
          </p:nvSpPr>
          <p:spPr bwMode="auto">
            <a:xfrm>
              <a:off x="357188" y="4472594"/>
              <a:ext cx="3500438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3200" dirty="0">
                  <a:latin typeface="华文琥珀" panose="02010800040101010101" pitchFamily="2" charset="-122"/>
                  <a:ea typeface="华文琥珀" panose="02010800040101010101" pitchFamily="2" charset="-122"/>
                </a:rPr>
                <a:t>建造</a:t>
              </a:r>
            </a:p>
          </p:txBody>
        </p:sp>
        <p:sp>
          <p:nvSpPr>
            <p:cNvPr id="15" name="TextBox 14"/>
            <p:cNvSpPr txBox="1">
              <a:spLocks noChangeArrowheads="1"/>
            </p:cNvSpPr>
            <p:nvPr/>
          </p:nvSpPr>
          <p:spPr bwMode="auto">
            <a:xfrm>
              <a:off x="4286250" y="4071938"/>
              <a:ext cx="4500563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3200" dirty="0">
                  <a:latin typeface="华文琥珀" panose="02010800040101010101" pitchFamily="2" charset="-122"/>
                  <a:ea typeface="华文琥珀" panose="02010800040101010101" pitchFamily="2" charset="-122"/>
                </a:rPr>
                <a:t>混沌性质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2" decel="5000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5" presetClass="entr" presetSubtype="10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7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14367255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388565" y="1511572"/>
            <a:ext cx="3929062" cy="1588"/>
          </a:xfrm>
          <a:prstGeom prst="line">
            <a:avLst/>
          </a:prstGeom>
          <a:ln w="50800" cmpd="sng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/>
        </p:nvCxnSpPr>
        <p:spPr>
          <a:xfrm>
            <a:off x="674315" y="1654447"/>
            <a:ext cx="3857625" cy="1588"/>
          </a:xfrm>
          <a:prstGeom prst="line">
            <a:avLst/>
          </a:prstGeom>
          <a:ln w="50800" cmpd="sng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124" name="TextBox 3"/>
          <p:cNvSpPr txBox="1">
            <a:spLocks noChangeArrowheads="1"/>
          </p:cNvSpPr>
          <p:nvPr/>
        </p:nvSpPr>
        <p:spPr bwMode="auto">
          <a:xfrm>
            <a:off x="817190" y="727347"/>
            <a:ext cx="371475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4000" dirty="0">
                <a:latin typeface="黑体" panose="02010609060101010101" pitchFamily="49" charset="-122"/>
                <a:ea typeface="黑体" panose="02010609060101010101" pitchFamily="49" charset="-122"/>
              </a:rPr>
              <a:t>混沌性质</a:t>
            </a:r>
          </a:p>
        </p:txBody>
      </p:sp>
      <p:sp>
        <p:nvSpPr>
          <p:cNvPr id="5125" name="TextBox 4"/>
          <p:cNvSpPr txBox="1">
            <a:spLocks noChangeArrowheads="1"/>
          </p:cNvSpPr>
          <p:nvPr/>
        </p:nvSpPr>
        <p:spPr bwMode="auto">
          <a:xfrm>
            <a:off x="674315" y="1941785"/>
            <a:ext cx="65722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 dirty="0">
                <a:latin typeface="隶书" panose="02010509060101010101" pitchFamily="49" charset="-122"/>
                <a:ea typeface="隶书" panose="02010509060101010101" pitchFamily="49" charset="-122"/>
              </a:rPr>
              <a:t>对初始条件的依赖性和敏感性</a:t>
            </a:r>
          </a:p>
        </p:txBody>
      </p:sp>
      <p:sp>
        <p:nvSpPr>
          <p:cNvPr id="5126" name="TextBox 5"/>
          <p:cNvSpPr txBox="1">
            <a:spLocks noChangeArrowheads="1"/>
          </p:cNvSpPr>
          <p:nvPr/>
        </p:nvSpPr>
        <p:spPr bwMode="auto">
          <a:xfrm>
            <a:off x="3246065" y="3942035"/>
            <a:ext cx="4308499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 dirty="0">
                <a:latin typeface="隶书" panose="02010509060101010101" pitchFamily="49" charset="-122"/>
                <a:ea typeface="隶书" panose="02010509060101010101" pitchFamily="49" charset="-122"/>
              </a:rPr>
              <a:t>非周期性      分岔性      </a:t>
            </a:r>
            <a:endParaRPr lang="en-US" altLang="zh-CN" sz="3200" b="1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1888752" y="3511822"/>
            <a:ext cx="3929063" cy="1588"/>
          </a:xfrm>
          <a:prstGeom prst="line">
            <a:avLst/>
          </a:prstGeom>
          <a:ln w="50800" cmpd="sng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2174502" y="3654697"/>
            <a:ext cx="3857625" cy="1588"/>
          </a:xfrm>
          <a:prstGeom prst="line">
            <a:avLst/>
          </a:prstGeom>
          <a:ln w="50800" cmpd="sng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129" name="TextBox 3"/>
          <p:cNvSpPr txBox="1">
            <a:spLocks noChangeArrowheads="1"/>
          </p:cNvSpPr>
          <p:nvPr/>
        </p:nvSpPr>
        <p:spPr bwMode="auto">
          <a:xfrm>
            <a:off x="2317377" y="2727597"/>
            <a:ext cx="371475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4000" dirty="0">
                <a:latin typeface="黑体" panose="02010609060101010101" pitchFamily="49" charset="-122"/>
                <a:ea typeface="黑体" panose="02010609060101010101" pitchFamily="49" charset="-122"/>
              </a:rPr>
              <a:t>混沌电路性质</a:t>
            </a:r>
          </a:p>
        </p:txBody>
      </p:sp>
      <p:cxnSp>
        <p:nvCxnSpPr>
          <p:cNvPr id="11" name="直接连接符 10"/>
          <p:cNvCxnSpPr/>
          <p:nvPr/>
        </p:nvCxnSpPr>
        <p:spPr>
          <a:xfrm>
            <a:off x="4389065" y="5440635"/>
            <a:ext cx="3929062" cy="1587"/>
          </a:xfrm>
          <a:prstGeom prst="line">
            <a:avLst/>
          </a:prstGeom>
          <a:ln w="50800" cmpd="sng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4674815" y="5583510"/>
            <a:ext cx="3857625" cy="1587"/>
          </a:xfrm>
          <a:prstGeom prst="line">
            <a:avLst/>
          </a:prstGeom>
          <a:ln w="50800" cmpd="sng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132" name="TextBox 3"/>
          <p:cNvSpPr txBox="1">
            <a:spLocks noChangeArrowheads="1"/>
          </p:cNvSpPr>
          <p:nvPr/>
        </p:nvSpPr>
        <p:spPr bwMode="auto">
          <a:xfrm>
            <a:off x="4817690" y="4656410"/>
            <a:ext cx="371475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4000" dirty="0">
                <a:latin typeface="黑体" panose="02010609060101010101" pitchFamily="49" charset="-122"/>
                <a:ea typeface="黑体" panose="02010609060101010101" pitchFamily="49" charset="-122"/>
              </a:rPr>
              <a:t>混沌描述</a:t>
            </a:r>
          </a:p>
        </p:txBody>
      </p:sp>
      <p:sp>
        <p:nvSpPr>
          <p:cNvPr id="5133" name="TextBox 13"/>
          <p:cNvSpPr txBox="1">
            <a:spLocks noChangeArrowheads="1"/>
          </p:cNvSpPr>
          <p:nvPr/>
        </p:nvSpPr>
        <p:spPr bwMode="auto">
          <a:xfrm>
            <a:off x="888627" y="6085160"/>
            <a:ext cx="3429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dirty="0">
                <a:latin typeface="隶书" panose="02010509060101010101" pitchFamily="49" charset="-122"/>
                <a:ea typeface="隶书" panose="02010509060101010101" pitchFamily="49" charset="-122"/>
              </a:rPr>
              <a:t>非线性微分方程</a:t>
            </a:r>
          </a:p>
        </p:txBody>
      </p:sp>
      <p:sp>
        <p:nvSpPr>
          <p:cNvPr id="5134" name="TextBox 14"/>
          <p:cNvSpPr txBox="1">
            <a:spLocks noChangeArrowheads="1"/>
          </p:cNvSpPr>
          <p:nvPr/>
        </p:nvSpPr>
        <p:spPr bwMode="auto">
          <a:xfrm>
            <a:off x="5174877" y="6072460"/>
            <a:ext cx="2235671" cy="584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zh-CN" altLang="en-US" sz="3200" dirty="0">
                <a:latin typeface="隶书" panose="02010509060101010101" pitchFamily="49" charset="-122"/>
                <a:ea typeface="隶书" panose="02010509060101010101" pitchFamily="49" charset="-122"/>
              </a:rPr>
              <a:t>非线性映射</a:t>
            </a:r>
          </a:p>
        </p:txBody>
      </p:sp>
      <p:cxnSp>
        <p:nvCxnSpPr>
          <p:cNvPr id="16" name="直接箭头连接符 15"/>
          <p:cNvCxnSpPr/>
          <p:nvPr/>
        </p:nvCxnSpPr>
        <p:spPr>
          <a:xfrm>
            <a:off x="4317627" y="6370910"/>
            <a:ext cx="500063" cy="1587"/>
          </a:xfrm>
          <a:prstGeom prst="straightConnector1">
            <a:avLst/>
          </a:prstGeom>
          <a:ln w="50800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2" decel="5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" presetClass="entr" presetSubtype="2" decel="5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4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4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8" dur="80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9" dur="80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80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" presetClass="entr" presetSubtype="2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500" fill="hold"/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500" fill="hold"/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7" dur="80"/>
                                        <p:tgtEl>
                                          <p:spTgt spid="51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8" dur="80"/>
                                        <p:tgtEl>
                                          <p:spTgt spid="51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80"/>
                                        <p:tgtEl>
                                          <p:spTgt spid="51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7" presetClass="entr" presetSubtype="0" fill="hold" grpId="0" nodeType="withEffect">
                                  <p:stCondLst>
                                    <p:cond delay="22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5" dur="80"/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6" dur="80"/>
                                        <p:tgtEl>
                                          <p:spTgt spid="51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7" dur="80"/>
                                        <p:tgtEl>
                                          <p:spTgt spid="51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4" grpId="0"/>
      <p:bldP spid="5125" grpId="0"/>
      <p:bldP spid="5126" grpId="0"/>
      <p:bldP spid="5129" grpId="0"/>
      <p:bldP spid="5132" grpId="0"/>
      <p:bldP spid="5133" grpId="0"/>
      <p:bldP spid="513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19861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42305" y="620688"/>
            <a:ext cx="5149775" cy="928688"/>
            <a:chOff x="142305" y="620688"/>
            <a:chExt cx="5149775" cy="928688"/>
          </a:xfrm>
        </p:grpSpPr>
        <p:cxnSp>
          <p:nvCxnSpPr>
            <p:cNvPr id="2" name="直接连接符 1"/>
            <p:cNvCxnSpPr/>
            <p:nvPr/>
          </p:nvCxnSpPr>
          <p:spPr>
            <a:xfrm>
              <a:off x="142305" y="1404913"/>
              <a:ext cx="3929062" cy="1588"/>
            </a:xfrm>
            <a:prstGeom prst="line">
              <a:avLst/>
            </a:prstGeom>
            <a:ln w="50800" cmpd="sng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" name="直接连接符 2"/>
            <p:cNvCxnSpPr/>
            <p:nvPr/>
          </p:nvCxnSpPr>
          <p:spPr>
            <a:xfrm>
              <a:off x="428055" y="1547788"/>
              <a:ext cx="3857625" cy="1588"/>
            </a:xfrm>
            <a:prstGeom prst="line">
              <a:avLst/>
            </a:prstGeom>
            <a:ln w="50800" cmpd="sng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148" name="TextBox 3"/>
            <p:cNvSpPr txBox="1">
              <a:spLocks noChangeArrowheads="1"/>
            </p:cNvSpPr>
            <p:nvPr/>
          </p:nvSpPr>
          <p:spPr bwMode="auto">
            <a:xfrm>
              <a:off x="570930" y="620688"/>
              <a:ext cx="4721150" cy="769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4400" dirty="0" smtClean="0">
                  <a:latin typeface="Harrington" panose="04040505050A02020702" pitchFamily="82" charset="0"/>
                </a:rPr>
                <a:t>Design &amp; Creation</a:t>
              </a:r>
              <a:endParaRPr lang="zh-CN" altLang="en-US" sz="4400" dirty="0">
                <a:latin typeface="Harrington" panose="04040505050A02020702" pitchFamily="82" charset="0"/>
                <a:ea typeface="黑体" panose="02010609060101010101" pitchFamily="49" charset="-122"/>
              </a:endParaRPr>
            </a:p>
          </p:txBody>
        </p:sp>
      </p:grpSp>
      <p:sp>
        <p:nvSpPr>
          <p:cNvPr id="6149" name="TextBox 4"/>
          <p:cNvSpPr txBox="1">
            <a:spLocks noChangeArrowheads="1"/>
          </p:cNvSpPr>
          <p:nvPr/>
        </p:nvSpPr>
        <p:spPr bwMode="auto">
          <a:xfrm>
            <a:off x="4716016" y="2049438"/>
            <a:ext cx="413222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dirty="0">
                <a:latin typeface="隶书" panose="02010509060101010101" pitchFamily="49" charset="-122"/>
                <a:ea typeface="隶书" panose="02010509060101010101" pitchFamily="49" charset="-122"/>
              </a:rPr>
              <a:t>非线性电阻：双运放</a:t>
            </a:r>
            <a:r>
              <a:rPr lang="en-US" altLang="zh-CN" sz="2400" dirty="0">
                <a:latin typeface="隶书" panose="02010509060101010101" pitchFamily="49" charset="-122"/>
                <a:ea typeface="隶书" panose="02010509060101010101" pitchFamily="49" charset="-122"/>
              </a:rPr>
              <a:t>LF353</a:t>
            </a:r>
            <a:endParaRPr lang="zh-CN" altLang="en-US" sz="240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6150" name="TextBox 6"/>
          <p:cNvSpPr txBox="1">
            <a:spLocks noChangeArrowheads="1"/>
          </p:cNvSpPr>
          <p:nvPr/>
        </p:nvSpPr>
        <p:spPr bwMode="auto">
          <a:xfrm>
            <a:off x="1335252" y="1763689"/>
            <a:ext cx="518167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 dirty="0">
                <a:latin typeface="隶书" panose="02010509060101010101" pitchFamily="49" charset="-122"/>
                <a:ea typeface="隶书" panose="02010509060101010101" pitchFamily="49" charset="-122"/>
              </a:rPr>
              <a:t>1</a:t>
            </a:r>
            <a:r>
              <a:rPr lang="zh-CN" altLang="en-US" sz="2000" dirty="0">
                <a:latin typeface="隶书" panose="02010509060101010101" pitchFamily="49" charset="-122"/>
                <a:ea typeface="隶书" panose="02010509060101010101" pitchFamily="49" charset="-122"/>
              </a:rPr>
              <a:t>、至少一个非线性组件；</a:t>
            </a:r>
            <a:endParaRPr lang="en-US" altLang="zh-CN" sz="2000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eaLnBrk="1" hangingPunct="1"/>
            <a:r>
              <a:rPr lang="en-US" altLang="zh-CN" sz="2000" dirty="0">
                <a:latin typeface="隶书" panose="02010509060101010101" pitchFamily="49" charset="-122"/>
                <a:ea typeface="隶书" panose="02010509060101010101" pitchFamily="49" charset="-122"/>
              </a:rPr>
              <a:t>2</a:t>
            </a:r>
            <a:r>
              <a:rPr lang="zh-CN" altLang="en-US" sz="2000" dirty="0">
                <a:latin typeface="隶书" panose="02010509060101010101" pitchFamily="49" charset="-122"/>
                <a:ea typeface="隶书" panose="02010509060101010101" pitchFamily="49" charset="-122"/>
              </a:rPr>
              <a:t>、至少一个有源电阻；</a:t>
            </a:r>
            <a:endParaRPr lang="en-US" altLang="zh-CN" sz="2000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eaLnBrk="1" hangingPunct="1"/>
            <a:r>
              <a:rPr lang="en-US" altLang="zh-CN" sz="2000" dirty="0">
                <a:latin typeface="隶书" panose="02010509060101010101" pitchFamily="49" charset="-122"/>
                <a:ea typeface="隶书" panose="02010509060101010101" pitchFamily="49" charset="-122"/>
              </a:rPr>
              <a:t>3</a:t>
            </a:r>
            <a:r>
              <a:rPr lang="zh-CN" altLang="en-US" sz="2000" dirty="0">
                <a:latin typeface="隶书" panose="02010509060101010101" pitchFamily="49" charset="-122"/>
                <a:ea typeface="隶书" panose="02010509060101010101" pitchFamily="49" charset="-122"/>
              </a:rPr>
              <a:t>、至少三个储能元件</a:t>
            </a:r>
          </a:p>
        </p:txBody>
      </p:sp>
      <p:pic>
        <p:nvPicPr>
          <p:cNvPr id="6151" name="图片 7" descr="火狐截图_2014-05-04T13-40-56.883Z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606" y="3031275"/>
            <a:ext cx="6868948" cy="2602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6" name="TextBox 7"/>
          <p:cNvSpPr txBox="1">
            <a:spLocks noChangeArrowheads="1"/>
          </p:cNvSpPr>
          <p:nvPr/>
        </p:nvSpPr>
        <p:spPr bwMode="auto">
          <a:xfrm>
            <a:off x="1549565" y="5978501"/>
            <a:ext cx="767412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 b="1" dirty="0" smtClean="0">
                <a:latin typeface="隶书" panose="02010509060101010101" pitchFamily="49" charset="-122"/>
                <a:ea typeface="隶书" panose="02010509060101010101" pitchFamily="49" charset="-122"/>
              </a:rPr>
              <a:t>R1=3.3kΩ</a:t>
            </a:r>
            <a:r>
              <a:rPr lang="en-US" altLang="zh-CN" sz="2000" b="1" dirty="0" smtClean="0">
                <a:latin typeface="隶书" panose="02010509060101010101" pitchFamily="49" charset="-122"/>
                <a:ea typeface="隶书" panose="02010509060101010101" pitchFamily="49" charset="-122"/>
              </a:rPr>
              <a:t>,</a:t>
            </a:r>
            <a:r>
              <a:rPr lang="en-US" altLang="zh-CN" sz="2000" b="1" dirty="0" smtClean="0">
                <a:latin typeface="隶书" panose="02010509060101010101" pitchFamily="49" charset="-122"/>
                <a:ea typeface="隶书" panose="02010509060101010101" pitchFamily="49" charset="-122"/>
              </a:rPr>
              <a:t>R2=R3=22kΩ,R4=2.2kΩ,R5=R6=220Ω,</a:t>
            </a:r>
            <a:r>
              <a:rPr lang="zh-CN" altLang="en-US" sz="2000" b="1" dirty="0" smtClean="0">
                <a:latin typeface="隶书" panose="02010509060101010101" pitchFamily="49" charset="-122"/>
                <a:ea typeface="隶书" panose="02010509060101010101" pitchFamily="49" charset="-122"/>
              </a:rPr>
              <a:t>电压</a:t>
            </a:r>
            <a:r>
              <a:rPr lang="en-US" altLang="zh-CN" sz="2000" b="1" dirty="0">
                <a:latin typeface="隶书" panose="02010509060101010101" pitchFamily="49" charset="-122"/>
                <a:ea typeface="隶书" panose="02010509060101010101" pitchFamily="49" charset="-122"/>
              </a:rPr>
              <a:t>±15V</a:t>
            </a:r>
            <a:endParaRPr lang="zh-CN" altLang="en-US" sz="2000" b="1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6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6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6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20"/>
                            </p:stCondLst>
                            <p:childTnLst>
                              <p:par>
                                <p:cTn id="11" presetID="27" presetClass="entr" presetSubtype="0" fill="hold" nodeType="afterEffect">
                                  <p:stCondLst>
                                    <p:cond delay="38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6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6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6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380"/>
                            </p:stCondLst>
                            <p:childTnLst>
                              <p:par>
                                <p:cTn id="17" presetID="27" presetClass="entr" presetSubtype="0" fill="hold" nodeType="afterEffect">
                                  <p:stCondLst>
                                    <p:cond delay="32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61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61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61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9" grpId="0"/>
      <p:bldP spid="174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火狐截图_2014-05-04T13-19-21.719Z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486" y="2642403"/>
            <a:ext cx="7800975" cy="3071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 descr="火狐截图_2014-05-04T13-27-27.647Z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220921"/>
            <a:ext cx="6448425" cy="391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组合 8"/>
          <p:cNvGrpSpPr/>
          <p:nvPr/>
        </p:nvGrpSpPr>
        <p:grpSpPr>
          <a:xfrm>
            <a:off x="142305" y="620688"/>
            <a:ext cx="5149775" cy="928688"/>
            <a:chOff x="142305" y="620688"/>
            <a:chExt cx="5149775" cy="928688"/>
          </a:xfrm>
        </p:grpSpPr>
        <p:cxnSp>
          <p:nvCxnSpPr>
            <p:cNvPr id="10" name="直接连接符 9"/>
            <p:cNvCxnSpPr/>
            <p:nvPr/>
          </p:nvCxnSpPr>
          <p:spPr>
            <a:xfrm>
              <a:off x="142305" y="1404913"/>
              <a:ext cx="3929062" cy="1588"/>
            </a:xfrm>
            <a:prstGeom prst="line">
              <a:avLst/>
            </a:prstGeom>
            <a:ln w="50800" cmpd="sng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>
              <a:off x="428055" y="1547788"/>
              <a:ext cx="3857625" cy="1588"/>
            </a:xfrm>
            <a:prstGeom prst="line">
              <a:avLst/>
            </a:prstGeom>
            <a:ln w="50800" cmpd="sng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2" name="TextBox 3"/>
            <p:cNvSpPr txBox="1">
              <a:spLocks noChangeArrowheads="1"/>
            </p:cNvSpPr>
            <p:nvPr/>
          </p:nvSpPr>
          <p:spPr bwMode="auto">
            <a:xfrm>
              <a:off x="570930" y="620688"/>
              <a:ext cx="4721150" cy="769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4400" dirty="0" smtClean="0">
                  <a:latin typeface="Harrington" panose="04040505050A02020702" pitchFamily="82" charset="0"/>
                </a:rPr>
                <a:t>Design &amp; Creation</a:t>
              </a:r>
              <a:endParaRPr lang="zh-CN" altLang="en-US" sz="4400" dirty="0">
                <a:latin typeface="Harrington" panose="04040505050A02020702" pitchFamily="82" charset="0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64" presetClass="path" presetSubtype="0" accel="50000" decel="5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0.00278 0.08611 L 0.00278 -0.19467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40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49" presetClass="path" presetSubtype="0" accel="50000" decel="5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2.5E-6 7.40741E-7 L 0.16407 0.24768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94" y="123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1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graphicFrame>
        <p:nvGraphicFramePr>
          <p:cNvPr id="2050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8517194"/>
              </p:ext>
            </p:extLst>
          </p:nvPr>
        </p:nvGraphicFramePr>
        <p:xfrm>
          <a:off x="1719386" y="1628800"/>
          <a:ext cx="3068638" cy="2071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82" name="Equation" r:id="rId3" imgW="1880300" imgH="1270220" progId="Equation.DSMT4">
                  <p:embed/>
                </p:oleObj>
              </mc:Choice>
              <mc:Fallback>
                <p:oleObj name="Equation" r:id="rId3" imgW="1880300" imgH="127022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19386" y="1628800"/>
                        <a:ext cx="3068638" cy="2071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6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graphicFrame>
        <p:nvGraphicFramePr>
          <p:cNvPr id="2051" name="Object 3"/>
          <p:cNvGraphicFramePr>
            <a:graphicFrameLocks noChangeAspect="1"/>
          </p:cNvGraphicFramePr>
          <p:nvPr/>
        </p:nvGraphicFramePr>
        <p:xfrm>
          <a:off x="785813" y="4500563"/>
          <a:ext cx="4572000" cy="681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83" name="Equation" r:id="rId5" imgW="2617150" imgH="393635" progId="Equation.DSMT4">
                  <p:embed/>
                </p:oleObj>
              </mc:Choice>
              <mc:Fallback>
                <p:oleObj name="Equation" r:id="rId5" imgW="2617150" imgH="393635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5813" y="4500563"/>
                        <a:ext cx="4572000" cy="681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58" name="Picture 5" descr="NonlinearNR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7" t="3609" r="5347" b="3575"/>
          <a:stretch>
            <a:fillRect/>
          </a:stretch>
        </p:blipFill>
        <p:spPr bwMode="auto">
          <a:xfrm>
            <a:off x="5364088" y="2513434"/>
            <a:ext cx="3433763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9" name="Picture 11" descr="apparatus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40" t="23109" r="4543" b="7364"/>
          <a:stretch>
            <a:fillRect/>
          </a:stretch>
        </p:blipFill>
        <p:spPr bwMode="auto">
          <a:xfrm>
            <a:off x="5940152" y="620688"/>
            <a:ext cx="2562225" cy="159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7" name="TextBox 10"/>
          <p:cNvSpPr txBox="1">
            <a:spLocks noChangeArrowheads="1"/>
          </p:cNvSpPr>
          <p:nvPr/>
        </p:nvSpPr>
        <p:spPr bwMode="auto">
          <a:xfrm>
            <a:off x="857250" y="5357813"/>
            <a:ext cx="74295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 dirty="0">
                <a:latin typeface="Gabriola" panose="04040605051002020D02" pitchFamily="82" charset="0"/>
                <a:cs typeface="Times New Roman" panose="02020603050405020304" pitchFamily="18" charset="0"/>
              </a:rPr>
              <a:t>C1=103×10</a:t>
            </a:r>
            <a:r>
              <a:rPr lang="en-US" altLang="zh-CN" sz="2400" b="1" baseline="30000" dirty="0">
                <a:latin typeface="Gabriola" panose="04040605051002020D02" pitchFamily="82" charset="0"/>
                <a:cs typeface="Times New Roman" panose="02020603050405020304" pitchFamily="18" charset="0"/>
              </a:rPr>
              <a:t>-6</a:t>
            </a:r>
            <a:r>
              <a:rPr lang="en-US" altLang="zh-CN" sz="2400" b="1" dirty="0">
                <a:latin typeface="Gabriola" panose="04040605051002020D02" pitchFamily="82" charset="0"/>
                <a:cs typeface="Times New Roman" panose="02020603050405020304" pitchFamily="18" charset="0"/>
              </a:rPr>
              <a:t>F     C2=10.3×10</a:t>
            </a:r>
            <a:r>
              <a:rPr lang="en-US" altLang="zh-CN" sz="2400" b="1" baseline="30000" dirty="0">
                <a:latin typeface="Gabriola" panose="04040605051002020D02" pitchFamily="82" charset="0"/>
                <a:cs typeface="Times New Roman" panose="02020603050405020304" pitchFamily="18" charset="0"/>
              </a:rPr>
              <a:t>-6</a:t>
            </a:r>
            <a:r>
              <a:rPr lang="en-US" altLang="zh-CN" sz="2400" b="1" dirty="0">
                <a:latin typeface="Gabriola" panose="04040605051002020D02" pitchFamily="82" charset="0"/>
                <a:cs typeface="Times New Roman" panose="02020603050405020304" pitchFamily="18" charset="0"/>
              </a:rPr>
              <a:t> F    L=22×10</a:t>
            </a:r>
            <a:r>
              <a:rPr lang="en-US" altLang="zh-CN" sz="2400" b="1" baseline="30000" dirty="0">
                <a:latin typeface="Gabriola" panose="04040605051002020D02" pitchFamily="82" charset="0"/>
                <a:cs typeface="Times New Roman" panose="02020603050405020304" pitchFamily="18" charset="0"/>
              </a:rPr>
              <a:t>-3</a:t>
            </a:r>
            <a:r>
              <a:rPr lang="en-US" altLang="zh-CN" sz="2400" b="1" dirty="0">
                <a:latin typeface="Gabriola" panose="04040605051002020D02" pitchFamily="82" charset="0"/>
                <a:cs typeface="Times New Roman" panose="02020603050405020304" pitchFamily="18" charset="0"/>
              </a:rPr>
              <a:t>H</a:t>
            </a:r>
          </a:p>
          <a:p>
            <a:pPr eaLnBrk="1" hangingPunct="1"/>
            <a:r>
              <a:rPr lang="en-US" altLang="zh-CN" sz="2400" b="1" dirty="0">
                <a:latin typeface="Gabriola" panose="04040605051002020D02" pitchFamily="82" charset="0"/>
                <a:cs typeface="Times New Roman" panose="02020603050405020304" pitchFamily="18" charset="0"/>
              </a:rPr>
              <a:t>Ga=-7.6×10</a:t>
            </a:r>
            <a:r>
              <a:rPr lang="en-US" altLang="zh-CN" sz="2400" b="1" baseline="30000" dirty="0">
                <a:latin typeface="Gabriola" panose="04040605051002020D02" pitchFamily="82" charset="0"/>
                <a:cs typeface="Times New Roman" panose="02020603050405020304" pitchFamily="18" charset="0"/>
              </a:rPr>
              <a:t>-4</a:t>
            </a:r>
            <a:r>
              <a:rPr lang="en-US" altLang="zh-CN" sz="2400" b="1" dirty="0">
                <a:latin typeface="Gabriola" panose="04040605051002020D02" pitchFamily="82" charset="0"/>
                <a:cs typeface="Times New Roman" panose="02020603050405020304" pitchFamily="18" charset="0"/>
              </a:rPr>
              <a:t>Ω</a:t>
            </a:r>
            <a:r>
              <a:rPr lang="en-US" altLang="zh-CN" sz="2400" b="1" baseline="30000" dirty="0">
                <a:latin typeface="Gabriola" panose="04040605051002020D02" pitchFamily="82" charset="0"/>
                <a:cs typeface="Times New Roman" panose="02020603050405020304" pitchFamily="18" charset="0"/>
              </a:rPr>
              <a:t>-1</a:t>
            </a:r>
            <a:r>
              <a:rPr lang="en-US" altLang="zh-CN" sz="2400" b="1" dirty="0">
                <a:latin typeface="Gabriola" panose="04040605051002020D02" pitchFamily="82" charset="0"/>
                <a:cs typeface="Times New Roman" panose="02020603050405020304" pitchFamily="18" charset="0"/>
              </a:rPr>
              <a:t>      Gb=-</a:t>
            </a:r>
            <a:r>
              <a:rPr lang="en-US" altLang="zh-CN" sz="2400" b="1" dirty="0" smtClean="0">
                <a:latin typeface="Gabriola" panose="04040605051002020D02" pitchFamily="82" charset="0"/>
                <a:cs typeface="Times New Roman" panose="02020603050405020304" pitchFamily="18" charset="0"/>
              </a:rPr>
              <a:t>4.09×10</a:t>
            </a:r>
            <a:r>
              <a:rPr lang="en-US" altLang="zh-CN" sz="2400" b="1" baseline="30000" dirty="0" smtClean="0">
                <a:latin typeface="Gabriola" panose="04040605051002020D02" pitchFamily="82" charset="0"/>
                <a:cs typeface="Times New Roman" panose="02020603050405020304" pitchFamily="18" charset="0"/>
              </a:rPr>
              <a:t>-4</a:t>
            </a:r>
            <a:r>
              <a:rPr lang="en-US" altLang="zh-CN" sz="2400" b="1" dirty="0">
                <a:latin typeface="Gabriola" panose="04040605051002020D02" pitchFamily="82" charset="0"/>
                <a:cs typeface="Times New Roman" panose="02020603050405020304" pitchFamily="18" charset="0"/>
              </a:rPr>
              <a:t>Ω</a:t>
            </a:r>
            <a:r>
              <a:rPr lang="en-US" altLang="zh-CN" sz="2400" b="1" baseline="30000" dirty="0">
                <a:latin typeface="Gabriola" panose="04040605051002020D02" pitchFamily="82" charset="0"/>
                <a:cs typeface="Times New Roman" panose="02020603050405020304" pitchFamily="18" charset="0"/>
              </a:rPr>
              <a:t>-1</a:t>
            </a:r>
            <a:endParaRPr lang="zh-CN" altLang="en-US" sz="2400" b="1" baseline="30000" dirty="0">
              <a:latin typeface="Gabriola" panose="04040605051002020D02" pitchFamily="82" charset="0"/>
              <a:cs typeface="Times New Roman" panose="02020603050405020304" pitchFamily="18" charset="0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42305" y="620688"/>
            <a:ext cx="5149775" cy="928688"/>
            <a:chOff x="142305" y="620688"/>
            <a:chExt cx="5149775" cy="928688"/>
          </a:xfrm>
        </p:grpSpPr>
        <p:cxnSp>
          <p:nvCxnSpPr>
            <p:cNvPr id="14" name="直接连接符 13"/>
            <p:cNvCxnSpPr/>
            <p:nvPr/>
          </p:nvCxnSpPr>
          <p:spPr>
            <a:xfrm>
              <a:off x="142305" y="1404913"/>
              <a:ext cx="3929062" cy="1588"/>
            </a:xfrm>
            <a:prstGeom prst="line">
              <a:avLst/>
            </a:prstGeom>
            <a:ln w="50800" cmpd="sng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>
              <a:off x="428055" y="1547788"/>
              <a:ext cx="3857625" cy="1588"/>
            </a:xfrm>
            <a:prstGeom prst="line">
              <a:avLst/>
            </a:prstGeom>
            <a:ln w="50800" cmpd="sng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6" name="TextBox 3"/>
            <p:cNvSpPr txBox="1">
              <a:spLocks noChangeArrowheads="1"/>
            </p:cNvSpPr>
            <p:nvPr/>
          </p:nvSpPr>
          <p:spPr bwMode="auto">
            <a:xfrm>
              <a:off x="570930" y="620688"/>
              <a:ext cx="4721150" cy="769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4400" dirty="0" smtClean="0">
                  <a:latin typeface="Harrington" panose="04040505050A02020702" pitchFamily="82" charset="0"/>
                </a:rPr>
                <a:t>Design &amp; Creation</a:t>
              </a:r>
              <a:endParaRPr lang="zh-CN" altLang="en-US" sz="4400" dirty="0">
                <a:latin typeface="Harrington" panose="04040505050A02020702" pitchFamily="82" charset="0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390180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095313.BM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844824"/>
            <a:ext cx="5400675" cy="4049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组合 3"/>
          <p:cNvGrpSpPr/>
          <p:nvPr/>
        </p:nvGrpSpPr>
        <p:grpSpPr>
          <a:xfrm>
            <a:off x="214313" y="764704"/>
            <a:ext cx="4143375" cy="913904"/>
            <a:chOff x="214313" y="157659"/>
            <a:chExt cx="4143375" cy="913904"/>
          </a:xfrm>
        </p:grpSpPr>
        <p:cxnSp>
          <p:nvCxnSpPr>
            <p:cNvPr id="2" name="直接连接符 1"/>
            <p:cNvCxnSpPr/>
            <p:nvPr/>
          </p:nvCxnSpPr>
          <p:spPr>
            <a:xfrm>
              <a:off x="214313" y="927100"/>
              <a:ext cx="3929062" cy="1588"/>
            </a:xfrm>
            <a:prstGeom prst="line">
              <a:avLst/>
            </a:prstGeom>
            <a:ln w="50800" cmpd="sng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" name="直接连接符 2"/>
            <p:cNvCxnSpPr/>
            <p:nvPr/>
          </p:nvCxnSpPr>
          <p:spPr>
            <a:xfrm>
              <a:off x="500063" y="1069975"/>
              <a:ext cx="3857625" cy="1588"/>
            </a:xfrm>
            <a:prstGeom prst="line">
              <a:avLst/>
            </a:prstGeom>
            <a:ln w="50800" cmpd="sng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9221" name="TextBox 3"/>
            <p:cNvSpPr txBox="1">
              <a:spLocks noChangeArrowheads="1"/>
            </p:cNvSpPr>
            <p:nvPr/>
          </p:nvSpPr>
          <p:spPr bwMode="auto">
            <a:xfrm>
              <a:off x="792659" y="157659"/>
              <a:ext cx="3064966" cy="769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4400" dirty="0">
                  <a:latin typeface="Harrington" panose="04040505050A02020702" pitchFamily="82" charset="0"/>
                </a:rPr>
                <a:t>P</a:t>
              </a:r>
              <a:r>
                <a:rPr lang="en-US" altLang="zh-CN" sz="4400" dirty="0" smtClean="0">
                  <a:latin typeface="Harrington" panose="04040505050A02020702" pitchFamily="82" charset="0"/>
                </a:rPr>
                <a:t>henomena</a:t>
              </a:r>
              <a:endParaRPr lang="zh-CN" altLang="en-US" sz="4400" dirty="0">
                <a:latin typeface="Harrington" panose="04040505050A02020702" pitchFamily="82" charset="0"/>
                <a:ea typeface="黑体" panose="02010609060101010101" pitchFamily="49" charset="-122"/>
              </a:endParaRPr>
            </a:p>
          </p:txBody>
        </p:sp>
      </p:grp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3857625" y="3071813"/>
            <a:ext cx="6429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>
                <a:latin typeface="Britannic Bold" panose="020B0903060703020204" pitchFamily="34" charset="0"/>
                <a:ea typeface="Mathematica7" panose="00000400000000000000" pitchFamily="2" charset="0"/>
                <a:cs typeface="Aharoni" panose="02010803020104030203" pitchFamily="2" charset="-79"/>
              </a:rPr>
              <a:t>1P</a:t>
            </a:r>
            <a:endParaRPr lang="zh-CN" altLang="en-US" sz="2800">
              <a:latin typeface="Britannic Bold" panose="020B0903060703020204" pitchFamily="34" charset="0"/>
              <a:ea typeface="Mathematica7" panose="00000400000000000000" pitchFamily="2" charset="0"/>
              <a:cs typeface="Aharoni" panose="02010803020104030203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250000" y="2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1.85185E-6 L 0.32223 -0.3636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111" y="-181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  <p:bldP spid="5" grpId="1" build="allAtOnce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3857625" y="3071813"/>
            <a:ext cx="17859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>
                <a:latin typeface="Britannic Bold" panose="020B0903060703020204" pitchFamily="34" charset="0"/>
                <a:ea typeface="Mathematica7" panose="00000400000000000000" pitchFamily="2" charset="0"/>
                <a:cs typeface="Aharoni" panose="02010803020104030203" pitchFamily="2" charset="-79"/>
              </a:rPr>
              <a:t>2P</a:t>
            </a:r>
            <a:endParaRPr lang="zh-CN" altLang="en-US" sz="2800">
              <a:latin typeface="Britannic Bold" panose="020B0903060703020204" pitchFamily="34" charset="0"/>
              <a:ea typeface="Mathematica7" panose="00000400000000000000" pitchFamily="2" charset="0"/>
              <a:cs typeface="Aharoni" panose="02010803020104030203" pitchFamily="2" charset="-79"/>
            </a:endParaRPr>
          </a:p>
        </p:txBody>
      </p:sp>
      <p:pic>
        <p:nvPicPr>
          <p:cNvPr id="7" name="图片 6" descr="095227.BM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132856"/>
            <a:ext cx="5400675" cy="4049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 descr="100421.BM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629" y="2115592"/>
            <a:ext cx="5400675" cy="4049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8" descr="IMG_3869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44" t="13542" r="10156" b="16666"/>
          <a:stretch>
            <a:fillRect/>
          </a:stretch>
        </p:blipFill>
        <p:spPr bwMode="auto">
          <a:xfrm>
            <a:off x="1504404" y="2115592"/>
            <a:ext cx="5803900" cy="4049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组合 10"/>
          <p:cNvGrpSpPr/>
          <p:nvPr/>
        </p:nvGrpSpPr>
        <p:grpSpPr>
          <a:xfrm>
            <a:off x="214313" y="764704"/>
            <a:ext cx="4143375" cy="913904"/>
            <a:chOff x="214313" y="157659"/>
            <a:chExt cx="4143375" cy="913904"/>
          </a:xfrm>
        </p:grpSpPr>
        <p:cxnSp>
          <p:nvCxnSpPr>
            <p:cNvPr id="12" name="直接连接符 11"/>
            <p:cNvCxnSpPr/>
            <p:nvPr/>
          </p:nvCxnSpPr>
          <p:spPr>
            <a:xfrm>
              <a:off x="214313" y="927100"/>
              <a:ext cx="3929062" cy="1588"/>
            </a:xfrm>
            <a:prstGeom prst="line">
              <a:avLst/>
            </a:prstGeom>
            <a:ln w="50800" cmpd="sng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500063" y="1069975"/>
              <a:ext cx="3857625" cy="1588"/>
            </a:xfrm>
            <a:prstGeom prst="line">
              <a:avLst/>
            </a:prstGeom>
            <a:ln w="50800" cmpd="sng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4" name="TextBox 3"/>
            <p:cNvSpPr txBox="1">
              <a:spLocks noChangeArrowheads="1"/>
            </p:cNvSpPr>
            <p:nvPr/>
          </p:nvSpPr>
          <p:spPr bwMode="auto">
            <a:xfrm>
              <a:off x="792659" y="157659"/>
              <a:ext cx="3064966" cy="769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4400" dirty="0">
                  <a:latin typeface="Harrington" panose="04040505050A02020702" pitchFamily="82" charset="0"/>
                </a:rPr>
                <a:t>P</a:t>
              </a:r>
              <a:r>
                <a:rPr lang="en-US" altLang="zh-CN" sz="4400" dirty="0" smtClean="0">
                  <a:latin typeface="Harrington" panose="04040505050A02020702" pitchFamily="82" charset="0"/>
                </a:rPr>
                <a:t>henomena</a:t>
              </a:r>
              <a:endParaRPr lang="zh-CN" altLang="en-US" sz="4400" dirty="0">
                <a:latin typeface="Harrington" panose="04040505050A02020702" pitchFamily="82" charset="0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to="2.5" calcmode="lin" valueType="num">
                                      <p:cBhvr override="childStyle"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1.85185E-6 L 0.30643 -0.35324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313" y="-176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  <p:bldP spid="6" grpId="1" build="allAtOnce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3857625" y="3071813"/>
            <a:ext cx="6429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>
                <a:latin typeface="Britannic Bold" panose="020B0903060703020204" pitchFamily="34" charset="0"/>
                <a:ea typeface="Mathematica7" panose="00000400000000000000" pitchFamily="2" charset="0"/>
                <a:cs typeface="Aharoni" panose="02010803020104030203" pitchFamily="2" charset="-79"/>
              </a:rPr>
              <a:t>4P</a:t>
            </a:r>
            <a:endParaRPr lang="zh-CN" altLang="en-US" sz="2800">
              <a:latin typeface="Britannic Bold" panose="020B0903060703020204" pitchFamily="34" charset="0"/>
              <a:ea typeface="Mathematica7" panose="00000400000000000000" pitchFamily="2" charset="0"/>
              <a:cs typeface="Aharoni" panose="02010803020104030203" pitchFamily="2" charset="-79"/>
            </a:endParaRPr>
          </a:p>
        </p:txBody>
      </p:sp>
      <p:pic>
        <p:nvPicPr>
          <p:cNvPr id="7" name="图片 6" descr="102922.BM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613" y="2115592"/>
            <a:ext cx="5400675" cy="4049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 descr="100236.BM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2132856"/>
            <a:ext cx="5400675" cy="4049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" name="组合 9"/>
          <p:cNvGrpSpPr/>
          <p:nvPr/>
        </p:nvGrpSpPr>
        <p:grpSpPr>
          <a:xfrm>
            <a:off x="214313" y="764704"/>
            <a:ext cx="4143375" cy="913904"/>
            <a:chOff x="214313" y="157659"/>
            <a:chExt cx="4143375" cy="913904"/>
          </a:xfrm>
        </p:grpSpPr>
        <p:cxnSp>
          <p:nvCxnSpPr>
            <p:cNvPr id="11" name="直接连接符 10"/>
            <p:cNvCxnSpPr/>
            <p:nvPr/>
          </p:nvCxnSpPr>
          <p:spPr>
            <a:xfrm>
              <a:off x="214313" y="927100"/>
              <a:ext cx="3929062" cy="1588"/>
            </a:xfrm>
            <a:prstGeom prst="line">
              <a:avLst/>
            </a:prstGeom>
            <a:ln w="50800" cmpd="sng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500063" y="1069975"/>
              <a:ext cx="3857625" cy="1588"/>
            </a:xfrm>
            <a:prstGeom prst="line">
              <a:avLst/>
            </a:prstGeom>
            <a:ln w="50800" cmpd="sng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3" name="TextBox 3"/>
            <p:cNvSpPr txBox="1">
              <a:spLocks noChangeArrowheads="1"/>
            </p:cNvSpPr>
            <p:nvPr/>
          </p:nvSpPr>
          <p:spPr bwMode="auto">
            <a:xfrm>
              <a:off x="792659" y="157659"/>
              <a:ext cx="3064966" cy="769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4400" dirty="0">
                  <a:latin typeface="Harrington" panose="04040505050A02020702" pitchFamily="82" charset="0"/>
                </a:rPr>
                <a:t>P</a:t>
              </a:r>
              <a:r>
                <a:rPr lang="en-US" altLang="zh-CN" sz="4400" dirty="0" smtClean="0">
                  <a:latin typeface="Harrington" panose="04040505050A02020702" pitchFamily="82" charset="0"/>
                </a:rPr>
                <a:t>henomena</a:t>
              </a:r>
              <a:endParaRPr lang="zh-CN" altLang="en-US" sz="4400" dirty="0">
                <a:latin typeface="Harrington" panose="04040505050A02020702" pitchFamily="82" charset="0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250000" y="2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1.85185E-6 L 0.32223 -0.3636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111" y="-181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  <p:bldP spid="6" grpId="1" build="allAtOnce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3857625" y="3071813"/>
            <a:ext cx="3643313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>
                <a:latin typeface="Britannic Bold" panose="020B0903060703020204" pitchFamily="34" charset="0"/>
                <a:ea typeface="Mathematica7" panose="00000400000000000000" pitchFamily="2" charset="0"/>
                <a:cs typeface="Aharoni" panose="02010803020104030203" pitchFamily="2" charset="-79"/>
              </a:rPr>
              <a:t>8P</a:t>
            </a:r>
            <a:r>
              <a:rPr lang="zh-CN" altLang="en-US" sz="2800">
                <a:latin typeface="Britannic Bold" panose="020B0903060703020204" pitchFamily="34" charset="0"/>
                <a:ea typeface="Mathematica7" panose="00000400000000000000" pitchFamily="2" charset="0"/>
                <a:cs typeface="Aharoni" panose="02010803020104030203" pitchFamily="2" charset="-79"/>
              </a:rPr>
              <a:t>、</a:t>
            </a:r>
            <a:r>
              <a:rPr lang="en-US" altLang="zh-CN" sz="2800">
                <a:latin typeface="Britannic Bold" panose="020B0903060703020204" pitchFamily="34" charset="0"/>
                <a:ea typeface="Mathematica7" panose="00000400000000000000" pitchFamily="2" charset="0"/>
                <a:cs typeface="Aharoni" panose="02010803020104030203" pitchFamily="2" charset="-79"/>
              </a:rPr>
              <a:t>16P</a:t>
            </a:r>
            <a:r>
              <a:rPr lang="zh-CN" altLang="en-US" sz="2800">
                <a:latin typeface="Britannic Bold" panose="020B0903060703020204" pitchFamily="34" charset="0"/>
                <a:ea typeface="Mathematica7" panose="00000400000000000000" pitchFamily="2" charset="0"/>
                <a:cs typeface="Aharoni" panose="02010803020104030203" pitchFamily="2" charset="-79"/>
              </a:rPr>
              <a:t>→</a:t>
            </a:r>
            <a:endParaRPr lang="en-US" altLang="zh-CN" sz="2800">
              <a:latin typeface="Britannic Bold" panose="020B0903060703020204" pitchFamily="34" charset="0"/>
              <a:ea typeface="Mathematica7" panose="00000400000000000000" pitchFamily="2" charset="0"/>
              <a:cs typeface="Aharoni" panose="02010803020104030203" pitchFamily="2" charset="-79"/>
            </a:endParaRPr>
          </a:p>
          <a:p>
            <a:pPr eaLnBrk="1" hangingPunct="1"/>
            <a:r>
              <a:rPr lang="zh-CN" altLang="en-US" sz="2800">
                <a:latin typeface="华文琥珀" panose="02010800040101010101" pitchFamily="2" charset="-122"/>
                <a:ea typeface="华文琥珀" panose="02010800040101010101" pitchFamily="2" charset="-122"/>
                <a:cs typeface="Aharoni" panose="02010803020104030203" pitchFamily="2" charset="-79"/>
              </a:rPr>
              <a:t>阵发混沌</a:t>
            </a:r>
          </a:p>
        </p:txBody>
      </p:sp>
      <p:pic>
        <p:nvPicPr>
          <p:cNvPr id="6" name="图片 5" descr="100452.BM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613" y="2187600"/>
            <a:ext cx="5400675" cy="4049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 descr="102306.BM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613" y="2187600"/>
            <a:ext cx="5400675" cy="4049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 descr="IMG_3864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94" t="16667" r="10938" b="8333"/>
          <a:stretch>
            <a:fillRect/>
          </a:stretch>
        </p:blipFill>
        <p:spPr bwMode="auto">
          <a:xfrm>
            <a:off x="1763688" y="2187600"/>
            <a:ext cx="5794375" cy="4049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8" descr="095016.BMP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613" y="2187600"/>
            <a:ext cx="5400675" cy="4049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组合 10"/>
          <p:cNvGrpSpPr/>
          <p:nvPr/>
        </p:nvGrpSpPr>
        <p:grpSpPr>
          <a:xfrm>
            <a:off x="214313" y="764704"/>
            <a:ext cx="4143375" cy="913904"/>
            <a:chOff x="214313" y="157659"/>
            <a:chExt cx="4143375" cy="913904"/>
          </a:xfrm>
        </p:grpSpPr>
        <p:cxnSp>
          <p:nvCxnSpPr>
            <p:cNvPr id="12" name="直接连接符 11"/>
            <p:cNvCxnSpPr/>
            <p:nvPr/>
          </p:nvCxnSpPr>
          <p:spPr>
            <a:xfrm>
              <a:off x="214313" y="927100"/>
              <a:ext cx="3929062" cy="1588"/>
            </a:xfrm>
            <a:prstGeom prst="line">
              <a:avLst/>
            </a:prstGeom>
            <a:ln w="50800" cmpd="sng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500063" y="1069975"/>
              <a:ext cx="3857625" cy="1588"/>
            </a:xfrm>
            <a:prstGeom prst="line">
              <a:avLst/>
            </a:prstGeom>
            <a:ln w="50800" cmpd="sng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4" name="TextBox 3"/>
            <p:cNvSpPr txBox="1">
              <a:spLocks noChangeArrowheads="1"/>
            </p:cNvSpPr>
            <p:nvPr/>
          </p:nvSpPr>
          <p:spPr bwMode="auto">
            <a:xfrm>
              <a:off x="792659" y="157659"/>
              <a:ext cx="3064966" cy="769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4400" dirty="0">
                  <a:latin typeface="Harrington" panose="04040505050A02020702" pitchFamily="82" charset="0"/>
                </a:rPr>
                <a:t>P</a:t>
              </a:r>
              <a:r>
                <a:rPr lang="en-US" altLang="zh-CN" sz="4400" dirty="0" smtClean="0">
                  <a:latin typeface="Harrington" panose="04040505050A02020702" pitchFamily="82" charset="0"/>
                </a:rPr>
                <a:t>henomena</a:t>
              </a:r>
              <a:endParaRPr lang="zh-CN" altLang="en-US" sz="4400" dirty="0">
                <a:latin typeface="Harrington" panose="04040505050A02020702" pitchFamily="82" charset="0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642 0.00046 L 0.32865 -0.3632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111" y="-1819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642 0.00046 L 0.32865 -0.3632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111" y="-181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3857625" y="3071813"/>
            <a:ext cx="3429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>
                <a:latin typeface="Britannic Bold" panose="020B0903060703020204" pitchFamily="34" charset="0"/>
                <a:ea typeface="Mathematica7" panose="00000400000000000000" pitchFamily="2" charset="0"/>
                <a:cs typeface="Aharoni" panose="02010803020104030203" pitchFamily="2" charset="-79"/>
              </a:rPr>
              <a:t>3P</a:t>
            </a:r>
            <a:r>
              <a:rPr lang="zh-CN" altLang="en-US" sz="2800">
                <a:latin typeface="Britannic Bold" panose="020B0903060703020204" pitchFamily="34" charset="0"/>
                <a:ea typeface="Mathematica7" panose="00000400000000000000" pitchFamily="2" charset="0"/>
                <a:cs typeface="Aharoni" panose="02010803020104030203" pitchFamily="2" charset="-79"/>
              </a:rPr>
              <a:t>→</a:t>
            </a:r>
            <a:r>
              <a:rPr lang="zh-CN" altLang="en-US" sz="2800">
                <a:latin typeface="华文琥珀" panose="02010800040101010101" pitchFamily="2" charset="-122"/>
                <a:ea typeface="华文琥珀" panose="02010800040101010101" pitchFamily="2" charset="-122"/>
                <a:cs typeface="Aharoni" panose="02010803020104030203" pitchFamily="2" charset="-79"/>
              </a:rPr>
              <a:t>奇异吸引子</a:t>
            </a:r>
          </a:p>
        </p:txBody>
      </p:sp>
      <p:pic>
        <p:nvPicPr>
          <p:cNvPr id="6" name="图片 5" descr="100553.BM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613" y="2043584"/>
            <a:ext cx="5400675" cy="4049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 descr="101014.BM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613" y="2060848"/>
            <a:ext cx="5400675" cy="4049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 descr="IMG_3860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19" t="12500" r="8594" b="8333"/>
          <a:stretch>
            <a:fillRect/>
          </a:stretch>
        </p:blipFill>
        <p:spPr bwMode="auto">
          <a:xfrm>
            <a:off x="1979613" y="2060848"/>
            <a:ext cx="5435600" cy="4049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" name="组合 9"/>
          <p:cNvGrpSpPr/>
          <p:nvPr/>
        </p:nvGrpSpPr>
        <p:grpSpPr>
          <a:xfrm>
            <a:off x="214313" y="764704"/>
            <a:ext cx="4143375" cy="913904"/>
            <a:chOff x="214313" y="157659"/>
            <a:chExt cx="4143375" cy="913904"/>
          </a:xfrm>
        </p:grpSpPr>
        <p:cxnSp>
          <p:nvCxnSpPr>
            <p:cNvPr id="11" name="直接连接符 10"/>
            <p:cNvCxnSpPr/>
            <p:nvPr/>
          </p:nvCxnSpPr>
          <p:spPr>
            <a:xfrm>
              <a:off x="214313" y="927100"/>
              <a:ext cx="3929062" cy="1588"/>
            </a:xfrm>
            <a:prstGeom prst="line">
              <a:avLst/>
            </a:prstGeom>
            <a:ln w="50800" cmpd="sng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500063" y="1069975"/>
              <a:ext cx="3857625" cy="1588"/>
            </a:xfrm>
            <a:prstGeom prst="line">
              <a:avLst/>
            </a:prstGeom>
            <a:ln w="50800" cmpd="sng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3" name="TextBox 3"/>
            <p:cNvSpPr txBox="1">
              <a:spLocks noChangeArrowheads="1"/>
            </p:cNvSpPr>
            <p:nvPr/>
          </p:nvSpPr>
          <p:spPr bwMode="auto">
            <a:xfrm>
              <a:off x="792659" y="157659"/>
              <a:ext cx="3064966" cy="769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4400" dirty="0">
                  <a:latin typeface="Harrington" panose="04040505050A02020702" pitchFamily="82" charset="0"/>
                </a:rPr>
                <a:t>P</a:t>
              </a:r>
              <a:r>
                <a:rPr lang="en-US" altLang="zh-CN" sz="4400" dirty="0" smtClean="0">
                  <a:latin typeface="Harrington" panose="04040505050A02020702" pitchFamily="82" charset="0"/>
                </a:rPr>
                <a:t>henomena</a:t>
              </a:r>
              <a:endParaRPr lang="zh-CN" altLang="en-US" sz="4400" dirty="0">
                <a:latin typeface="Harrington" panose="04040505050A02020702" pitchFamily="82" charset="0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1.85185E-6 L 0.26163 -0.36366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073" y="-181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3857625" y="3071813"/>
            <a:ext cx="31432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>
                <a:latin typeface="华文琥珀" panose="02010800040101010101" pitchFamily="2" charset="-122"/>
                <a:ea typeface="华文琥珀" panose="02010800040101010101" pitchFamily="2" charset="-122"/>
                <a:cs typeface="Aharoni" panose="02010803020104030203" pitchFamily="2" charset="-79"/>
              </a:rPr>
              <a:t>洛伦兹双吸引子</a:t>
            </a:r>
          </a:p>
        </p:txBody>
      </p:sp>
      <p:pic>
        <p:nvPicPr>
          <p:cNvPr id="6" name="图片 5" descr="094816.BM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613" y="1988840"/>
            <a:ext cx="5400675" cy="4049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 descr="IMG_385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13" t="27083" r="10938" b="6250"/>
          <a:stretch>
            <a:fillRect/>
          </a:stretch>
        </p:blipFill>
        <p:spPr bwMode="auto">
          <a:xfrm>
            <a:off x="1979613" y="1988840"/>
            <a:ext cx="5568950" cy="4049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组合 8"/>
          <p:cNvGrpSpPr/>
          <p:nvPr/>
        </p:nvGrpSpPr>
        <p:grpSpPr>
          <a:xfrm>
            <a:off x="214313" y="764704"/>
            <a:ext cx="4143375" cy="913904"/>
            <a:chOff x="214313" y="157659"/>
            <a:chExt cx="4143375" cy="913904"/>
          </a:xfrm>
        </p:grpSpPr>
        <p:cxnSp>
          <p:nvCxnSpPr>
            <p:cNvPr id="10" name="直接连接符 9"/>
            <p:cNvCxnSpPr/>
            <p:nvPr/>
          </p:nvCxnSpPr>
          <p:spPr>
            <a:xfrm>
              <a:off x="214313" y="927100"/>
              <a:ext cx="3929062" cy="1588"/>
            </a:xfrm>
            <a:prstGeom prst="line">
              <a:avLst/>
            </a:prstGeom>
            <a:ln w="50800" cmpd="sng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>
              <a:off x="500063" y="1069975"/>
              <a:ext cx="3857625" cy="1588"/>
            </a:xfrm>
            <a:prstGeom prst="line">
              <a:avLst/>
            </a:prstGeom>
            <a:ln w="50800" cmpd="sng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2" name="TextBox 3"/>
            <p:cNvSpPr txBox="1">
              <a:spLocks noChangeArrowheads="1"/>
            </p:cNvSpPr>
            <p:nvPr/>
          </p:nvSpPr>
          <p:spPr bwMode="auto">
            <a:xfrm>
              <a:off x="792659" y="157659"/>
              <a:ext cx="3064966" cy="769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4400" dirty="0">
                  <a:latin typeface="Harrington" panose="04040505050A02020702" pitchFamily="82" charset="0"/>
                </a:rPr>
                <a:t>P</a:t>
              </a:r>
              <a:r>
                <a:rPr lang="en-US" altLang="zh-CN" sz="4400" dirty="0" smtClean="0">
                  <a:latin typeface="Harrington" panose="04040505050A02020702" pitchFamily="82" charset="0"/>
                </a:rPr>
                <a:t>henomena</a:t>
              </a:r>
              <a:endParaRPr lang="zh-CN" altLang="en-US" sz="4400" dirty="0">
                <a:latin typeface="Harrington" panose="04040505050A02020702" pitchFamily="82" charset="0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1.85185E-6 L 0.21077 -0.37408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538" y="-187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214313" y="764704"/>
            <a:ext cx="4143375" cy="913904"/>
            <a:chOff x="214313" y="157659"/>
            <a:chExt cx="4143375" cy="913904"/>
          </a:xfrm>
        </p:grpSpPr>
        <p:cxnSp>
          <p:nvCxnSpPr>
            <p:cNvPr id="10" name="直接连接符 9"/>
            <p:cNvCxnSpPr/>
            <p:nvPr/>
          </p:nvCxnSpPr>
          <p:spPr>
            <a:xfrm>
              <a:off x="214313" y="927100"/>
              <a:ext cx="3929062" cy="1588"/>
            </a:xfrm>
            <a:prstGeom prst="line">
              <a:avLst/>
            </a:prstGeom>
            <a:ln w="50800" cmpd="sng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>
              <a:off x="500063" y="1069975"/>
              <a:ext cx="3857625" cy="1588"/>
            </a:xfrm>
            <a:prstGeom prst="line">
              <a:avLst/>
            </a:prstGeom>
            <a:ln w="50800" cmpd="sng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2" name="TextBox 3"/>
            <p:cNvSpPr txBox="1">
              <a:spLocks noChangeArrowheads="1"/>
            </p:cNvSpPr>
            <p:nvPr/>
          </p:nvSpPr>
          <p:spPr bwMode="auto">
            <a:xfrm>
              <a:off x="792659" y="157659"/>
              <a:ext cx="3064966" cy="769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4400" dirty="0">
                  <a:latin typeface="Harrington" panose="04040505050A02020702" pitchFamily="82" charset="0"/>
                </a:rPr>
                <a:t>P</a:t>
              </a:r>
              <a:r>
                <a:rPr lang="en-US" altLang="zh-CN" sz="4400" dirty="0" smtClean="0">
                  <a:latin typeface="Harrington" panose="04040505050A02020702" pitchFamily="82" charset="0"/>
                </a:rPr>
                <a:t>henomena</a:t>
              </a:r>
              <a:endParaRPr lang="zh-CN" altLang="en-US" sz="4400" dirty="0">
                <a:latin typeface="Harrington" panose="04040505050A02020702" pitchFamily="82" charset="0"/>
                <a:ea typeface="黑体" panose="02010609060101010101" pitchFamily="49" charset="-122"/>
              </a:endParaRPr>
            </a:p>
          </p:txBody>
        </p:sp>
      </p:grp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4205316"/>
              </p:ext>
            </p:extLst>
          </p:nvPr>
        </p:nvGraphicFramePr>
        <p:xfrm>
          <a:off x="1524000" y="1844825"/>
          <a:ext cx="6504384" cy="3931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9144"/>
                <a:gridCol w="2439144"/>
                <a:gridCol w="1626096"/>
              </a:tblGrid>
              <a:tr h="321636">
                <a:tc gridSpan="2">
                  <a:txBody>
                    <a:bodyPr/>
                    <a:lstStyle/>
                    <a:p>
                      <a:pPr algn="ctr"/>
                      <a:r>
                        <a:rPr lang="zh-CN" altLang="en-US" sz="1600" dirty="0" smtClean="0">
                          <a:latin typeface="+mn-ea"/>
                          <a:ea typeface="+mn-ea"/>
                        </a:rPr>
                        <a:t>实验现象</a:t>
                      </a:r>
                      <a:endParaRPr lang="zh-CN" altLang="en-US" sz="16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 smtClean="0">
                          <a:latin typeface="+mn-ea"/>
                          <a:ea typeface="+mn-ea"/>
                        </a:rPr>
                        <a:t>对应外接电阻的阻值（单位：</a:t>
                      </a:r>
                      <a:r>
                        <a:rPr lang="en-US" altLang="zh-CN" sz="1600" dirty="0" smtClean="0">
                          <a:latin typeface="+mn-ea"/>
                          <a:ea typeface="+mn-ea"/>
                        </a:rPr>
                        <a:t>Ω</a:t>
                      </a:r>
                      <a:r>
                        <a:rPr lang="zh-CN" altLang="en-US" sz="1600" dirty="0" smtClean="0">
                          <a:latin typeface="+mn-ea"/>
                          <a:ea typeface="+mn-ea"/>
                        </a:rPr>
                        <a:t>）</a:t>
                      </a:r>
                      <a:endParaRPr lang="zh-CN" altLang="en-US" sz="16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321636">
                <a:tc gridSpan="2">
                  <a:txBody>
                    <a:bodyPr/>
                    <a:lstStyle/>
                    <a:p>
                      <a:pPr algn="ctr"/>
                      <a:r>
                        <a:rPr lang="zh-CN" altLang="en-US" sz="1600" dirty="0" smtClean="0">
                          <a:latin typeface="+mn-ea"/>
                          <a:ea typeface="+mn-ea"/>
                        </a:rPr>
                        <a:t>疑似霍普夫分岔</a:t>
                      </a:r>
                      <a:endParaRPr lang="zh-CN" altLang="en-US" sz="16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+mn-ea"/>
                          <a:ea typeface="+mn-ea"/>
                        </a:rPr>
                        <a:t>2077.7</a:t>
                      </a:r>
                      <a:endParaRPr lang="zh-CN" altLang="en-US" sz="16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321636">
                <a:tc rowSpan="3">
                  <a:txBody>
                    <a:bodyPr/>
                    <a:lstStyle/>
                    <a:p>
                      <a:pPr algn="ctr"/>
                      <a:r>
                        <a:rPr lang="zh-CN" altLang="en-US" sz="1600" dirty="0" smtClean="0">
                          <a:latin typeface="+mn-ea"/>
                          <a:ea typeface="+mn-ea"/>
                        </a:rPr>
                        <a:t>奇异吸引子</a:t>
                      </a:r>
                      <a:endParaRPr lang="zh-CN" altLang="en-US" sz="16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 smtClean="0">
                          <a:latin typeface="+mn-ea"/>
                          <a:ea typeface="+mn-ea"/>
                        </a:rPr>
                        <a:t>出现</a:t>
                      </a:r>
                      <a:endParaRPr lang="zh-CN" altLang="en-US" sz="16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+mn-ea"/>
                          <a:ea typeface="+mn-ea"/>
                        </a:rPr>
                        <a:t>2077.3</a:t>
                      </a:r>
                      <a:endParaRPr lang="zh-CN" altLang="en-US" sz="16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321636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 smtClean="0">
                          <a:latin typeface="+mn-ea"/>
                          <a:ea typeface="+mn-ea"/>
                        </a:rPr>
                        <a:t>脉动</a:t>
                      </a:r>
                      <a:endParaRPr lang="zh-CN" altLang="en-US" sz="16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+mn-ea"/>
                          <a:ea typeface="+mn-ea"/>
                        </a:rPr>
                        <a:t>2072.8~2072.0</a:t>
                      </a:r>
                      <a:endParaRPr lang="zh-CN" altLang="en-US" sz="16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321636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 smtClean="0">
                          <a:latin typeface="+mn-ea"/>
                          <a:ea typeface="+mn-ea"/>
                        </a:rPr>
                        <a:t>稳定</a:t>
                      </a:r>
                      <a:endParaRPr lang="zh-CN" altLang="en-US" sz="16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+mn-ea"/>
                          <a:ea typeface="+mn-ea"/>
                        </a:rPr>
                        <a:t>2073.7</a:t>
                      </a:r>
                      <a:endParaRPr lang="zh-CN" altLang="en-US" sz="16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321636">
                <a:tc gridSpan="2"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四周期分岔、三周期分岔、阵发混沌</a:t>
                      </a:r>
                      <a:endParaRPr lang="zh-CN" altLang="en-US" sz="1600" dirty="0" smtClean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+mn-ea"/>
                          <a:ea typeface="+mn-ea"/>
                        </a:rPr>
                        <a:t>2055.6~2035.0</a:t>
                      </a:r>
                      <a:endParaRPr lang="zh-CN" altLang="en-US" sz="16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321636">
                <a:tc gridSpan="2">
                  <a:txBody>
                    <a:bodyPr/>
                    <a:lstStyle/>
                    <a:p>
                      <a:pPr algn="ctr"/>
                      <a:r>
                        <a:rPr lang="zh-CN" altLang="en-US" sz="1600" dirty="0" smtClean="0">
                          <a:latin typeface="+mn-ea"/>
                          <a:ea typeface="+mn-ea"/>
                        </a:rPr>
                        <a:t>奇异吸引子</a:t>
                      </a:r>
                      <a:endParaRPr lang="zh-CN" altLang="en-US" sz="16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+mn-ea"/>
                          <a:ea typeface="+mn-ea"/>
                        </a:rPr>
                        <a:t>2035.0~2033.0</a:t>
                      </a:r>
                      <a:endParaRPr lang="zh-CN" altLang="en-US" sz="16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321636">
                <a:tc gridSpan="2">
                  <a:txBody>
                    <a:bodyPr/>
                    <a:lstStyle/>
                    <a:p>
                      <a:pPr algn="ctr"/>
                      <a:r>
                        <a:rPr lang="zh-CN" altLang="en-US" sz="1600" dirty="0" smtClean="0">
                          <a:latin typeface="+mn-ea"/>
                          <a:ea typeface="+mn-ea"/>
                        </a:rPr>
                        <a:t>突变至双吸引子</a:t>
                      </a:r>
                      <a:endParaRPr lang="zh-CN" altLang="en-US" sz="16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+mn-ea"/>
                          <a:ea typeface="+mn-ea"/>
                        </a:rPr>
                        <a:t>2033.0</a:t>
                      </a:r>
                      <a:endParaRPr lang="zh-CN" altLang="en-US" sz="16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321636">
                <a:tc gridSpan="2">
                  <a:txBody>
                    <a:bodyPr/>
                    <a:lstStyle/>
                    <a:p>
                      <a:pPr algn="ctr"/>
                      <a:r>
                        <a:rPr lang="zh-CN" altLang="en-US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双吸引子中空洞极大</a:t>
                      </a:r>
                      <a:endParaRPr lang="zh-CN" altLang="en-US" sz="16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+mn-ea"/>
                          <a:ea typeface="+mn-ea"/>
                        </a:rPr>
                        <a:t>1979.0</a:t>
                      </a:r>
                      <a:endParaRPr lang="zh-CN" altLang="en-US" sz="16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321636">
                <a:tc gridSpan="2">
                  <a:txBody>
                    <a:bodyPr/>
                    <a:lstStyle/>
                    <a:p>
                      <a:pPr algn="ctr"/>
                      <a:r>
                        <a:rPr lang="zh-CN" altLang="en-US" sz="1600" dirty="0" smtClean="0">
                          <a:latin typeface="+mn-ea"/>
                          <a:ea typeface="+mn-ea"/>
                        </a:rPr>
                        <a:t>双吸引子缓慢减小</a:t>
                      </a:r>
                      <a:endParaRPr lang="zh-CN" altLang="en-US" sz="16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+mn-ea"/>
                          <a:ea typeface="+mn-ea"/>
                        </a:rPr>
                        <a:t>1979.0~1837.0</a:t>
                      </a:r>
                      <a:endParaRPr lang="zh-CN" altLang="en-US" sz="16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321636">
                <a:tc gridSpan="2">
                  <a:txBody>
                    <a:bodyPr/>
                    <a:lstStyle/>
                    <a:p>
                      <a:pPr algn="ctr"/>
                      <a:r>
                        <a:rPr lang="zh-CN" altLang="en-US" sz="1600" dirty="0" smtClean="0">
                          <a:latin typeface="+mn-ea"/>
                          <a:ea typeface="+mn-ea"/>
                        </a:rPr>
                        <a:t>双吸引子突变至极限环</a:t>
                      </a:r>
                      <a:endParaRPr lang="zh-CN" altLang="en-US" sz="16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+mn-ea"/>
                          <a:ea typeface="+mn-ea"/>
                        </a:rPr>
                        <a:t>1837.0</a:t>
                      </a:r>
                      <a:endParaRPr lang="zh-CN" altLang="en-US" sz="16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66039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214313" y="1390129"/>
            <a:ext cx="3929062" cy="1588"/>
          </a:xfrm>
          <a:prstGeom prst="line">
            <a:avLst/>
          </a:prstGeom>
          <a:ln w="50800" cmpd="sng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/>
        </p:nvCxnSpPr>
        <p:spPr>
          <a:xfrm>
            <a:off x="500063" y="1533004"/>
            <a:ext cx="3857625" cy="1588"/>
          </a:xfrm>
          <a:prstGeom prst="line">
            <a:avLst/>
          </a:prstGeom>
          <a:ln w="50800" cmpd="sng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TextBox 3"/>
          <p:cNvSpPr txBox="1">
            <a:spLocks noChangeArrowheads="1"/>
          </p:cNvSpPr>
          <p:nvPr/>
        </p:nvSpPr>
        <p:spPr bwMode="auto">
          <a:xfrm>
            <a:off x="792658" y="620688"/>
            <a:ext cx="5651549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400" dirty="0" smtClean="0">
                <a:latin typeface="Harrington" panose="04040505050A02020702" pitchFamily="82" charset="0"/>
              </a:rPr>
              <a:t>Phenomena</a:t>
            </a:r>
            <a:r>
              <a:rPr lang="zh-CN" altLang="en-US" sz="4400" dirty="0" smtClean="0">
                <a:latin typeface="Harrington" panose="04040505050A02020702" pitchFamily="82" charset="0"/>
              </a:rPr>
              <a:t>（</a:t>
            </a:r>
            <a:r>
              <a:rPr lang="en-US" altLang="zh-CN" sz="4400" dirty="0" smtClean="0">
                <a:latin typeface="Harrington" panose="04040505050A02020702" pitchFamily="82" charset="0"/>
              </a:rPr>
              <a:t>Videos</a:t>
            </a:r>
            <a:r>
              <a:rPr lang="zh-CN" altLang="en-US" sz="4400" dirty="0" smtClean="0">
                <a:latin typeface="Harrington" panose="04040505050A02020702" pitchFamily="82" charset="0"/>
              </a:rPr>
              <a:t>）</a:t>
            </a:r>
            <a:endParaRPr lang="zh-CN" altLang="en-US" sz="4400" dirty="0">
              <a:latin typeface="Harrington" panose="04040505050A02020702" pitchFamily="82" charset="0"/>
              <a:ea typeface="黑体" panose="02010609060101010101" pitchFamily="49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2131546" y="2060848"/>
            <a:ext cx="594658" cy="594658"/>
          </a:xfrm>
          <a:prstGeom prst="ellipse">
            <a:avLst/>
          </a:prstGeom>
          <a:blipFill rotWithShape="0">
            <a:blip r:embed="rId2"/>
            <a:stretch>
              <a:fillRect/>
            </a:stretch>
          </a:blipFill>
        </p:spPr>
        <p:style>
          <a:lnRef idx="2">
            <a:schemeClr val="lt2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dk2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2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1" name="椭圆 10"/>
          <p:cNvSpPr/>
          <p:nvPr/>
        </p:nvSpPr>
        <p:spPr>
          <a:xfrm>
            <a:off x="2131546" y="2884433"/>
            <a:ext cx="594658" cy="594658"/>
          </a:xfrm>
          <a:prstGeom prst="ellipse">
            <a:avLst/>
          </a:prstGeom>
          <a:blipFill rotWithShape="0">
            <a:blip r:embed="rId2"/>
            <a:stretch>
              <a:fillRect/>
            </a:stretch>
          </a:blipFill>
        </p:spPr>
        <p:style>
          <a:lnRef idx="2">
            <a:schemeClr val="lt2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dk2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2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2" name="椭圆 11"/>
          <p:cNvSpPr/>
          <p:nvPr/>
        </p:nvSpPr>
        <p:spPr>
          <a:xfrm>
            <a:off x="2131546" y="3708018"/>
            <a:ext cx="594658" cy="594658"/>
          </a:xfrm>
          <a:prstGeom prst="ellipse">
            <a:avLst/>
          </a:prstGeom>
          <a:blipFill rotWithShape="0">
            <a:blip r:embed="rId2"/>
            <a:stretch>
              <a:fillRect/>
            </a:stretch>
          </a:blipFill>
        </p:spPr>
        <p:style>
          <a:lnRef idx="2">
            <a:schemeClr val="lt2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dk2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2">
              <a:hueOff val="0"/>
              <a:satOff val="0"/>
              <a:lumOff val="0"/>
              <a:alphaOff val="0"/>
            </a:schemeClr>
          </a:fontRef>
        </p:style>
      </p:sp>
      <p:sp>
        <p:nvSpPr>
          <p:cNvPr id="4" name="剪去对角的矩形 3">
            <a:hlinkClick r:id="rId3" action="ppaction://hlinkfile"/>
          </p:cNvPr>
          <p:cNvSpPr/>
          <p:nvPr/>
        </p:nvSpPr>
        <p:spPr bwMode="auto">
          <a:xfrm>
            <a:off x="2843808" y="2159570"/>
            <a:ext cx="2376264" cy="495936"/>
          </a:xfrm>
          <a:prstGeom prst="snip2Diag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kumimoji="0" lang="zh-CN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隶书" panose="02010509060101010101" pitchFamily="49" charset="-122"/>
                <a:ea typeface="隶书" panose="02010509060101010101" pitchFamily="49" charset="-122"/>
              </a:rPr>
              <a:t>极限环</a:t>
            </a:r>
            <a:r>
              <a:rPr lang="zh-CN" altLang="en-US" sz="2000" dirty="0" smtClean="0">
                <a:latin typeface="隶书" panose="02010509060101010101" pitchFamily="49" charset="-122"/>
                <a:ea typeface="隶书" panose="02010509060101010101" pitchFamily="49" charset="-122"/>
              </a:rPr>
              <a:t>→双吸引子</a:t>
            </a:r>
            <a:endParaRPr kumimoji="0" lang="zh-CN" alt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15" name="剪去对角的矩形 14">
            <a:hlinkClick r:id="rId4" action="ppaction://hlinkfile"/>
          </p:cNvPr>
          <p:cNvSpPr/>
          <p:nvPr/>
        </p:nvSpPr>
        <p:spPr bwMode="auto">
          <a:xfrm>
            <a:off x="2843808" y="2983155"/>
            <a:ext cx="2808312" cy="495936"/>
          </a:xfrm>
          <a:prstGeom prst="snip2Diag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kumimoji="0" lang="zh-CN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隶书" panose="02010509060101010101" pitchFamily="49" charset="-122"/>
                <a:ea typeface="隶书" panose="02010509060101010101" pitchFamily="49" charset="-122"/>
              </a:rPr>
              <a:t>奇异吸引子</a:t>
            </a:r>
            <a:r>
              <a:rPr lang="zh-CN" altLang="en-US" sz="2000" dirty="0" smtClean="0">
                <a:latin typeface="隶书" panose="02010509060101010101" pitchFamily="49" charset="-122"/>
                <a:ea typeface="隶书" panose="02010509060101010101" pitchFamily="49" charset="-122"/>
              </a:rPr>
              <a:t>→双吸引子</a:t>
            </a:r>
            <a:endParaRPr kumimoji="0" lang="zh-CN" alt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16" name="剪去对角的矩形 15">
            <a:hlinkClick r:id="rId5" action="ppaction://hlinkfile"/>
          </p:cNvPr>
          <p:cNvSpPr/>
          <p:nvPr/>
        </p:nvSpPr>
        <p:spPr bwMode="auto">
          <a:xfrm>
            <a:off x="2843808" y="3806740"/>
            <a:ext cx="1656184" cy="495936"/>
          </a:xfrm>
          <a:prstGeom prst="snip2Diag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kumimoji="0" lang="zh-CN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隶书" panose="02010509060101010101" pitchFamily="49" charset="-122"/>
                <a:ea typeface="隶书" panose="02010509060101010101" pitchFamily="49" charset="-122"/>
              </a:rPr>
              <a:t>奇异吸引子</a:t>
            </a:r>
            <a:endParaRPr kumimoji="0" lang="zh-CN" alt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2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4" grpId="0" animBg="1"/>
      <p:bldP spid="15" grpId="0" animBg="1"/>
      <p:bldP spid="1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298329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TextBox 4"/>
          <p:cNvSpPr txBox="1">
            <a:spLocks noChangeArrowheads="1"/>
          </p:cNvSpPr>
          <p:nvPr/>
        </p:nvSpPr>
        <p:spPr bwMode="auto">
          <a:xfrm>
            <a:off x="1530995" y="2116881"/>
            <a:ext cx="6929437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800" dirty="0">
                <a:latin typeface="方正大标宋简体" pitchFamily="2" charset="-122"/>
                <a:ea typeface="方正大标宋简体" pitchFamily="2" charset="-122"/>
              </a:rPr>
              <a:t>1P</a:t>
            </a:r>
            <a:r>
              <a:rPr lang="zh-CN" altLang="en-US" sz="2800" dirty="0">
                <a:latin typeface="方正大标宋简体" pitchFamily="2" charset="-122"/>
                <a:ea typeface="方正大标宋简体" pitchFamily="2" charset="-122"/>
              </a:rPr>
              <a:t>→</a:t>
            </a:r>
            <a:r>
              <a:rPr lang="en-US" altLang="zh-CN" sz="2800" dirty="0">
                <a:latin typeface="方正大标宋简体" pitchFamily="2" charset="-122"/>
                <a:ea typeface="方正大标宋简体" pitchFamily="2" charset="-122"/>
              </a:rPr>
              <a:t>2P</a:t>
            </a:r>
            <a:r>
              <a:rPr lang="zh-CN" altLang="en-US" sz="2800" dirty="0">
                <a:latin typeface="方正大标宋简体" pitchFamily="2" charset="-122"/>
                <a:ea typeface="方正大标宋简体" pitchFamily="2" charset="-122"/>
              </a:rPr>
              <a:t>→</a:t>
            </a:r>
            <a:r>
              <a:rPr lang="en-US" altLang="zh-CN" sz="2800" dirty="0">
                <a:latin typeface="方正大标宋简体" pitchFamily="2" charset="-122"/>
                <a:ea typeface="方正大标宋简体" pitchFamily="2" charset="-122"/>
              </a:rPr>
              <a:t>4P</a:t>
            </a:r>
            <a:r>
              <a:rPr lang="zh-CN" altLang="en-US" sz="2800" dirty="0">
                <a:latin typeface="方正大标宋简体" pitchFamily="2" charset="-122"/>
                <a:ea typeface="方正大标宋简体" pitchFamily="2" charset="-122"/>
              </a:rPr>
              <a:t>→</a:t>
            </a:r>
            <a:r>
              <a:rPr lang="en-US" altLang="zh-CN" sz="2800" dirty="0">
                <a:latin typeface="方正大标宋简体" pitchFamily="2" charset="-122"/>
                <a:ea typeface="方正大标宋简体" pitchFamily="2" charset="-122"/>
              </a:rPr>
              <a:t>8P</a:t>
            </a:r>
            <a:r>
              <a:rPr lang="zh-CN" altLang="en-US" sz="2800" dirty="0">
                <a:latin typeface="方正大标宋简体" pitchFamily="2" charset="-122"/>
                <a:ea typeface="方正大标宋简体" pitchFamily="2" charset="-122"/>
              </a:rPr>
              <a:t>→</a:t>
            </a:r>
            <a:r>
              <a:rPr lang="en-US" altLang="zh-CN" sz="2800" dirty="0">
                <a:latin typeface="方正大标宋简体" pitchFamily="2" charset="-122"/>
                <a:ea typeface="方正大标宋简体" pitchFamily="2" charset="-122"/>
              </a:rPr>
              <a:t>16P…</a:t>
            </a:r>
            <a:r>
              <a:rPr lang="zh-CN" altLang="en-US" sz="2800" dirty="0">
                <a:latin typeface="方正大标宋简体" pitchFamily="2" charset="-122"/>
                <a:ea typeface="方正大标宋简体" pitchFamily="2" charset="-122"/>
              </a:rPr>
              <a:t>→</a:t>
            </a:r>
            <a:r>
              <a:rPr lang="en-US" altLang="zh-CN" sz="2800" dirty="0">
                <a:latin typeface="方正大标宋简体" pitchFamily="2" charset="-122"/>
                <a:ea typeface="方正大标宋简体" pitchFamily="2" charset="-122"/>
              </a:rPr>
              <a:t>3P</a:t>
            </a:r>
            <a:r>
              <a:rPr lang="zh-CN" altLang="en-US" sz="2800" dirty="0">
                <a:latin typeface="方正大标宋简体" pitchFamily="2" charset="-122"/>
                <a:ea typeface="方正大标宋简体" pitchFamily="2" charset="-122"/>
              </a:rPr>
              <a:t>→阵发混沌→单吸引子→双吸引子</a:t>
            </a:r>
          </a:p>
        </p:txBody>
      </p:sp>
      <p:sp>
        <p:nvSpPr>
          <p:cNvPr id="16390" name="TextBox 5"/>
          <p:cNvSpPr txBox="1">
            <a:spLocks noChangeArrowheads="1"/>
          </p:cNvSpPr>
          <p:nvPr/>
        </p:nvSpPr>
        <p:spPr bwMode="auto">
          <a:xfrm>
            <a:off x="4674245" y="3586906"/>
            <a:ext cx="3786187" cy="1138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CN" altLang="en-US" sz="2800" dirty="0">
                <a:latin typeface="方正大标宋简体" pitchFamily="2" charset="-122"/>
                <a:ea typeface="方正大标宋简体" pitchFamily="2" charset="-122"/>
              </a:rPr>
              <a:t>左右侧随机  </a:t>
            </a:r>
            <a:r>
              <a:rPr lang="zh-CN" altLang="en-US" dirty="0">
                <a:latin typeface="Arial" charset="0"/>
              </a:rPr>
              <a:t>   </a:t>
            </a:r>
            <a:endParaRPr lang="en-US" altLang="zh-CN" dirty="0">
              <a:latin typeface="Arial" charset="0"/>
            </a:endParaRPr>
          </a:p>
          <a:p>
            <a:pPr eaLnBrk="1" hangingPunct="1">
              <a:defRPr/>
            </a:pPr>
            <a:r>
              <a:rPr lang="zh-CN" altLang="en-US" sz="2000" dirty="0">
                <a:latin typeface="华文琥珀" pitchFamily="2" charset="-122"/>
                <a:ea typeface="华文琥珀" pitchFamily="2" charset="-122"/>
              </a:rPr>
              <a:t>左</a:t>
            </a:r>
            <a:r>
              <a:rPr lang="zh-CN" altLang="en-US" dirty="0">
                <a:latin typeface="Arial" charset="0"/>
              </a:rPr>
              <a:t>    </a:t>
            </a:r>
            <a:r>
              <a:rPr lang="en-US" altLang="zh-CN" dirty="0">
                <a:latin typeface="Arial" charset="0"/>
              </a:rPr>
              <a:t>26</a:t>
            </a:r>
          </a:p>
          <a:p>
            <a:pPr eaLnBrk="1" hangingPunct="1">
              <a:defRPr/>
            </a:pPr>
            <a:r>
              <a:rPr lang="zh-CN" altLang="en-US" sz="2000" dirty="0">
                <a:latin typeface="华文琥珀" pitchFamily="2" charset="-122"/>
                <a:ea typeface="华文琥珀" pitchFamily="2" charset="-122"/>
              </a:rPr>
              <a:t>右</a:t>
            </a:r>
            <a:r>
              <a:rPr lang="zh-CN" altLang="en-US" dirty="0">
                <a:latin typeface="Arial" charset="0"/>
              </a:rPr>
              <a:t>    </a:t>
            </a:r>
            <a:r>
              <a:rPr lang="en-US" altLang="zh-CN" dirty="0">
                <a:latin typeface="Arial" charset="0"/>
              </a:rPr>
              <a:t>24</a:t>
            </a:r>
            <a:endParaRPr lang="zh-CN" altLang="en-US" dirty="0">
              <a:latin typeface="Arial" charset="0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102370" y="876771"/>
            <a:ext cx="4143375" cy="882923"/>
            <a:chOff x="1102370" y="876771"/>
            <a:chExt cx="4143375" cy="882923"/>
          </a:xfrm>
        </p:grpSpPr>
        <p:cxnSp>
          <p:nvCxnSpPr>
            <p:cNvPr id="2" name="直接连接符 1"/>
            <p:cNvCxnSpPr/>
            <p:nvPr/>
          </p:nvCxnSpPr>
          <p:spPr>
            <a:xfrm>
              <a:off x="1102370" y="1615231"/>
              <a:ext cx="3929062" cy="1588"/>
            </a:xfrm>
            <a:prstGeom prst="line">
              <a:avLst/>
            </a:prstGeom>
            <a:ln w="50800" cmpd="sng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" name="直接连接符 2"/>
            <p:cNvCxnSpPr/>
            <p:nvPr/>
          </p:nvCxnSpPr>
          <p:spPr>
            <a:xfrm>
              <a:off x="1388120" y="1758106"/>
              <a:ext cx="3857625" cy="1588"/>
            </a:xfrm>
            <a:prstGeom prst="line">
              <a:avLst/>
            </a:prstGeom>
            <a:ln w="50800" cmpd="sng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7" name="TextBox 3"/>
            <p:cNvSpPr txBox="1">
              <a:spLocks noChangeArrowheads="1"/>
            </p:cNvSpPr>
            <p:nvPr/>
          </p:nvSpPr>
          <p:spPr bwMode="auto">
            <a:xfrm>
              <a:off x="1102370" y="876771"/>
              <a:ext cx="3714750" cy="7699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4400" dirty="0" smtClean="0">
                  <a:latin typeface="Harrington" panose="04040505050A02020702" pitchFamily="82" charset="0"/>
                  <a:ea typeface="黑体" panose="02010609060101010101" pitchFamily="49" charset="-122"/>
                </a:rPr>
                <a:t>Discussion</a:t>
              </a:r>
              <a:endParaRPr lang="zh-CN" altLang="en-US" sz="4400" dirty="0">
                <a:latin typeface="Harrington" panose="04040505050A02020702" pitchFamily="82" charset="0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6" dur="5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7" presetID="27" presetClass="entr" presetSubtype="0" fill="hold" grpId="2" nodeType="withEffect">
                                  <p:stCondLst>
                                    <p:cond delay="6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5" dur="500" fill="hold"/>
                                        <p:tgtEl>
                                          <p:spTgt spid="163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9" dur="500" fill="hold"/>
                                        <p:tgtEl>
                                          <p:spTgt spid="163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1" presetID="3" presetClass="emph" presetSubtype="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2" dur="500" fill="hold"/>
                                        <p:tgtEl>
                                          <p:spTgt spid="163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9" grpId="0"/>
      <p:bldP spid="16389" grpId="1"/>
      <p:bldP spid="16389" grpId="2"/>
      <p:bldP spid="16390" grpId="0" build="allAtOnce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7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graphicFrame>
        <p:nvGraphicFramePr>
          <p:cNvPr id="28678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77389015"/>
              </p:ext>
            </p:extLst>
          </p:nvPr>
        </p:nvGraphicFramePr>
        <p:xfrm>
          <a:off x="2031767" y="1531640"/>
          <a:ext cx="22860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25" name="Equation" r:id="rId3" imgW="1196587" imgH="241771" progId="Equation.DSMT4">
                  <p:embed/>
                </p:oleObj>
              </mc:Choice>
              <mc:Fallback>
                <p:oleObj name="Equation" r:id="rId3" imgW="1196587" imgH="241771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31767" y="1531640"/>
                        <a:ext cx="22860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79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graphicFrame>
        <p:nvGraphicFramePr>
          <p:cNvPr id="28680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06622629"/>
              </p:ext>
            </p:extLst>
          </p:nvPr>
        </p:nvGraphicFramePr>
        <p:xfrm>
          <a:off x="2031767" y="2207485"/>
          <a:ext cx="2054225" cy="846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26" name="Equation" r:id="rId5" imgW="1180588" imgH="482391" progId="Equation.DSMT4">
                  <p:embed/>
                </p:oleObj>
              </mc:Choice>
              <mc:Fallback>
                <p:oleObj name="Equation" r:id="rId5" imgW="1180588" imgH="482391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31767" y="2207485"/>
                        <a:ext cx="2054225" cy="846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6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4640211"/>
              </p:ext>
            </p:extLst>
          </p:nvPr>
        </p:nvGraphicFramePr>
        <p:xfrm>
          <a:off x="5292080" y="553739"/>
          <a:ext cx="3068637" cy="2071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27" name="Equation" r:id="rId7" imgW="1880300" imgH="1270220" progId="Equation.DSMT4">
                  <p:embed/>
                </p:oleObj>
              </mc:Choice>
              <mc:Fallback>
                <p:oleObj name="Equation" r:id="rId7" imgW="1880300" imgH="127022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92080" y="553739"/>
                        <a:ext cx="3068637" cy="2071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8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graphicFrame>
        <p:nvGraphicFramePr>
          <p:cNvPr id="28683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00786220"/>
              </p:ext>
            </p:extLst>
          </p:nvPr>
        </p:nvGraphicFramePr>
        <p:xfrm>
          <a:off x="2031767" y="3187226"/>
          <a:ext cx="1500187" cy="487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28" name="Equation" r:id="rId9" imgW="799917" imgH="257861" progId="Equation.DSMT4">
                  <p:embed/>
                </p:oleObj>
              </mc:Choice>
              <mc:Fallback>
                <p:oleObj name="Equation" r:id="rId9" imgW="799917" imgH="257861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31767" y="3187226"/>
                        <a:ext cx="1500187" cy="487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84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graphicFrame>
        <p:nvGraphicFramePr>
          <p:cNvPr id="28685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10171219"/>
              </p:ext>
            </p:extLst>
          </p:nvPr>
        </p:nvGraphicFramePr>
        <p:xfrm>
          <a:off x="2031767" y="3859116"/>
          <a:ext cx="5322888" cy="642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29" name="Equation" r:id="rId11" imgW="1969255" imgH="241295" progId="Equation.DSMT4">
                  <p:embed/>
                </p:oleObj>
              </mc:Choice>
              <mc:Fallback>
                <p:oleObj name="Equation" r:id="rId11" imgW="1969255" imgH="241295" progId="Equation.DSMT4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31767" y="3859116"/>
                        <a:ext cx="5322888" cy="642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86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graphicFrame>
        <p:nvGraphicFramePr>
          <p:cNvPr id="28687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86095822"/>
              </p:ext>
            </p:extLst>
          </p:nvPr>
        </p:nvGraphicFramePr>
        <p:xfrm>
          <a:off x="2031767" y="4661597"/>
          <a:ext cx="5095875" cy="142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30" name="Equation" r:id="rId13" imgW="2819160" imgH="787320" progId="Equation.DSMT4">
                  <p:embed/>
                </p:oleObj>
              </mc:Choice>
              <mc:Fallback>
                <p:oleObj name="Equation" r:id="rId13" imgW="2819160" imgH="787320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31767" y="4661597"/>
                        <a:ext cx="5095875" cy="142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88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graphicFrame>
        <p:nvGraphicFramePr>
          <p:cNvPr id="28689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83184745"/>
              </p:ext>
            </p:extLst>
          </p:nvPr>
        </p:nvGraphicFramePr>
        <p:xfrm>
          <a:off x="2031767" y="6249891"/>
          <a:ext cx="2760662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31" name="Equation" r:id="rId15" imgW="1560440" imgH="244961" progId="Equation.DSMT4">
                  <p:embed/>
                </p:oleObj>
              </mc:Choice>
              <mc:Fallback>
                <p:oleObj name="Equation" r:id="rId15" imgW="1560440" imgH="244961" progId="Equation.DSMT4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31767" y="6249891"/>
                        <a:ext cx="2760662" cy="428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9" name="组合 18"/>
          <p:cNvGrpSpPr/>
          <p:nvPr/>
        </p:nvGrpSpPr>
        <p:grpSpPr>
          <a:xfrm>
            <a:off x="539552" y="476672"/>
            <a:ext cx="4143375" cy="882923"/>
            <a:chOff x="1102370" y="876771"/>
            <a:chExt cx="4143375" cy="882923"/>
          </a:xfrm>
        </p:grpSpPr>
        <p:cxnSp>
          <p:nvCxnSpPr>
            <p:cNvPr id="20" name="直接连接符 19"/>
            <p:cNvCxnSpPr/>
            <p:nvPr/>
          </p:nvCxnSpPr>
          <p:spPr>
            <a:xfrm>
              <a:off x="1102370" y="1615231"/>
              <a:ext cx="3929062" cy="1588"/>
            </a:xfrm>
            <a:prstGeom prst="line">
              <a:avLst/>
            </a:prstGeom>
            <a:ln w="50800" cmpd="sng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>
              <a:off x="1388120" y="1758106"/>
              <a:ext cx="3857625" cy="1588"/>
            </a:xfrm>
            <a:prstGeom prst="line">
              <a:avLst/>
            </a:prstGeom>
            <a:ln w="50800" cmpd="sng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2" name="TextBox 3"/>
            <p:cNvSpPr txBox="1">
              <a:spLocks noChangeArrowheads="1"/>
            </p:cNvSpPr>
            <p:nvPr/>
          </p:nvSpPr>
          <p:spPr bwMode="auto">
            <a:xfrm>
              <a:off x="1102370" y="876771"/>
              <a:ext cx="3714750" cy="7699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4400" dirty="0" smtClean="0">
                  <a:latin typeface="Harrington" panose="04040505050A02020702" pitchFamily="82" charset="0"/>
                  <a:ea typeface="黑体" panose="02010609060101010101" pitchFamily="49" charset="-122"/>
                </a:rPr>
                <a:t>Discussion</a:t>
              </a:r>
              <a:endParaRPr lang="zh-CN" altLang="en-US" sz="4400" dirty="0">
                <a:latin typeface="Harrington" panose="04040505050A02020702" pitchFamily="82" charset="0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1" name="TextBox 7"/>
          <p:cNvSpPr txBox="1">
            <a:spLocks noChangeArrowheads="1"/>
          </p:cNvSpPr>
          <p:nvPr/>
        </p:nvSpPr>
        <p:spPr bwMode="auto">
          <a:xfrm>
            <a:off x="1579563" y="5889466"/>
            <a:ext cx="62865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dirty="0">
                <a:latin typeface="隶书" panose="02010509060101010101" pitchFamily="49" charset="-122"/>
                <a:ea typeface="隶书" panose="02010509060101010101" pitchFamily="49" charset="-122"/>
              </a:rPr>
              <a:t>只要通过调整电阻、电容、电感和非线性负阻的各参数，使得其系数矩阵满足混沌解的条件即可。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611560" y="1514093"/>
            <a:ext cx="7643812" cy="1440895"/>
            <a:chOff x="642938" y="1285875"/>
            <a:chExt cx="7643812" cy="1440895"/>
          </a:xfrm>
        </p:grpSpPr>
        <p:sp>
          <p:nvSpPr>
            <p:cNvPr id="29702" name="TextBox 8"/>
            <p:cNvSpPr txBox="1">
              <a:spLocks noChangeArrowheads="1"/>
            </p:cNvSpPr>
            <p:nvPr/>
          </p:nvSpPr>
          <p:spPr bwMode="auto">
            <a:xfrm>
              <a:off x="642938" y="1285875"/>
              <a:ext cx="691276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dirty="0">
                  <a:latin typeface="隶书" panose="02010509060101010101" pitchFamily="49" charset="-122"/>
                  <a:ea typeface="隶书" panose="02010509060101010101" pitchFamily="49" charset="-122"/>
                </a:rPr>
                <a:t>系数矩阵的本征值：三个</a:t>
              </a:r>
              <a:r>
                <a:rPr lang="zh-CN" altLang="en-US" dirty="0" smtClean="0">
                  <a:latin typeface="隶书" panose="02010509060101010101" pitchFamily="49" charset="-122"/>
                  <a:ea typeface="隶书" panose="02010509060101010101" pitchFamily="49" charset="-122"/>
                </a:rPr>
                <a:t>实数 或 一</a:t>
              </a:r>
              <a:r>
                <a:rPr lang="zh-CN" altLang="en-US" dirty="0">
                  <a:latin typeface="隶书" panose="02010509060101010101" pitchFamily="49" charset="-122"/>
                  <a:ea typeface="隶书" panose="02010509060101010101" pitchFamily="49" charset="-122"/>
                </a:rPr>
                <a:t>个实数与一对复数</a:t>
              </a:r>
            </a:p>
          </p:txBody>
        </p:sp>
        <p:sp>
          <p:nvSpPr>
            <p:cNvPr id="29703" name="TextBox 9"/>
            <p:cNvSpPr txBox="1">
              <a:spLocks noChangeArrowheads="1"/>
            </p:cNvSpPr>
            <p:nvPr/>
          </p:nvSpPr>
          <p:spPr bwMode="auto">
            <a:xfrm>
              <a:off x="714375" y="1785938"/>
              <a:ext cx="6286500" cy="369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dirty="0">
                  <a:latin typeface="隶书" panose="02010509060101010101" pitchFamily="49" charset="-122"/>
                  <a:ea typeface="隶书" panose="02010509060101010101" pitchFamily="49" charset="-122"/>
                </a:rPr>
                <a:t>三个</a:t>
              </a:r>
              <a:r>
                <a:rPr lang="zh-CN" altLang="en-US" dirty="0" smtClean="0">
                  <a:latin typeface="隶书" panose="02010509060101010101" pitchFamily="49" charset="-122"/>
                  <a:ea typeface="隶书" panose="02010509060101010101" pitchFamily="49" charset="-122"/>
                </a:rPr>
                <a:t>实数：容易</a:t>
              </a:r>
              <a:r>
                <a:rPr lang="zh-CN" altLang="en-US" dirty="0">
                  <a:latin typeface="隶书" panose="02010509060101010101" pitchFamily="49" charset="-122"/>
                  <a:ea typeface="隶书" panose="02010509060101010101" pitchFamily="49" charset="-122"/>
                </a:rPr>
                <a:t>根据根的</a:t>
              </a:r>
              <a:r>
                <a:rPr lang="en-US" altLang="zh-CN" dirty="0">
                  <a:latin typeface="隶书" panose="02010509060101010101" pitchFamily="49" charset="-122"/>
                  <a:ea typeface="隶书" panose="02010509060101010101" pitchFamily="49" charset="-122"/>
                </a:rPr>
                <a:t>e</a:t>
              </a:r>
              <a:r>
                <a:rPr lang="zh-CN" altLang="en-US" dirty="0">
                  <a:latin typeface="隶书" panose="02010509060101010101" pitchFamily="49" charset="-122"/>
                  <a:ea typeface="隶书" panose="02010509060101010101" pitchFamily="49" charset="-122"/>
                </a:rPr>
                <a:t>指数来判断解的发散性</a:t>
              </a: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9704" name="TextBox 10"/>
                <p:cNvSpPr txBox="1">
                  <a:spLocks noChangeArrowheads="1"/>
                </p:cNvSpPr>
                <p:nvPr/>
              </p:nvSpPr>
              <p:spPr bwMode="auto">
                <a:xfrm>
                  <a:off x="642938" y="2357438"/>
                  <a:ext cx="7643812" cy="3693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/>
                  <a:r>
                    <a:rPr lang="zh-CN" altLang="en-US" dirty="0" smtClean="0">
                      <a:latin typeface="隶书" panose="02010509060101010101" pitchFamily="49" charset="-122"/>
                      <a:ea typeface="隶书" panose="02010509060101010101" pitchFamily="49" charset="-122"/>
                    </a:rPr>
                    <a:t>一个实数（</a:t>
                  </a:r>
                  <a14:m>
                    <m:oMath xmlns:m="http://schemas.openxmlformats.org/officeDocument/2006/math">
                      <m:r>
                        <a:rPr lang="zh-CN" altLang="en-US" i="1" smtClean="0">
                          <a:latin typeface="Cambria Math" panose="02040503050406030204" pitchFamily="18" charset="0"/>
                          <a:ea typeface="隶书" panose="02010509060101010101" pitchFamily="49" charset="-122"/>
                        </a:rPr>
                        <m:t>𝛾</m:t>
                      </m:r>
                    </m:oMath>
                  </a14:m>
                  <a:r>
                    <a:rPr lang="zh-CN" altLang="en-US" dirty="0" smtClean="0">
                      <a:latin typeface="隶书" panose="02010509060101010101" pitchFamily="49" charset="-122"/>
                      <a:ea typeface="隶书" panose="02010509060101010101" pitchFamily="49" charset="-122"/>
                    </a:rPr>
                    <a:t>）</a:t>
                  </a:r>
                  <a:r>
                    <a:rPr lang="zh-CN" altLang="en-US" dirty="0">
                      <a:latin typeface="隶书" panose="02010509060101010101" pitchFamily="49" charset="-122"/>
                      <a:ea typeface="隶书" panose="02010509060101010101" pitchFamily="49" charset="-122"/>
                    </a:rPr>
                    <a:t>和一对</a:t>
                  </a:r>
                  <a:r>
                    <a:rPr lang="zh-CN" altLang="en-US" dirty="0" smtClean="0">
                      <a:latin typeface="隶书" panose="02010509060101010101" pitchFamily="49" charset="-122"/>
                      <a:ea typeface="隶书" panose="02010509060101010101" pitchFamily="49" charset="-122"/>
                    </a:rPr>
                    <a:t>复数（</a:t>
                  </a:r>
                  <a14:m>
                    <m:oMath xmlns:m="http://schemas.openxmlformats.org/officeDocument/2006/math">
                      <m:r>
                        <a:rPr lang="zh-CN" altLang="en-US" i="1" smtClean="0">
                          <a:latin typeface="Cambria Math" panose="02040503050406030204" pitchFamily="18" charset="0"/>
                          <a:ea typeface="隶书" panose="02010509060101010101" pitchFamily="49" charset="-122"/>
                        </a:rPr>
                        <m:t>𝜎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  <a:ea typeface="隶书" panose="02010509060101010101" pitchFamily="49" charset="-122"/>
                        </a:rPr>
                        <m:t>+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  <a:ea typeface="隶书" panose="02010509060101010101" pitchFamily="49" charset="-122"/>
                        </a:rPr>
                        <m:t>𝑖</m:t>
                      </m:r>
                      <m:r>
                        <a:rPr lang="zh-CN" altLang="en-US" b="0" i="1" smtClean="0">
                          <a:latin typeface="Cambria Math" panose="02040503050406030204" pitchFamily="18" charset="0"/>
                          <a:ea typeface="隶书" panose="02010509060101010101" pitchFamily="49" charset="-122"/>
                        </a:rPr>
                        <m:t>𝜔</m:t>
                      </m:r>
                    </m:oMath>
                  </a14:m>
                  <a:r>
                    <a:rPr lang="zh-CN" altLang="en-US" dirty="0" smtClean="0">
                      <a:latin typeface="隶书" panose="02010509060101010101" pitchFamily="49" charset="-122"/>
                      <a:ea typeface="隶书" panose="02010509060101010101" pitchFamily="49" charset="-122"/>
                    </a:rPr>
                    <a:t>）</a:t>
                  </a:r>
                  <a:r>
                    <a:rPr lang="zh-CN" altLang="en-US" dirty="0">
                      <a:latin typeface="隶书" panose="02010509060101010101" pitchFamily="49" charset="-122"/>
                      <a:ea typeface="隶书" panose="02010509060101010101" pitchFamily="49" charset="-122"/>
                    </a:rPr>
                    <a:t>时：实轴与复平面，解分实部和虚部</a:t>
                  </a:r>
                </a:p>
              </p:txBody>
            </p:sp>
          </mc:Choice>
          <mc:Fallback>
            <p:sp>
              <p:nvSpPr>
                <p:cNvPr id="29704" name="TextBox 1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42938" y="2357438"/>
                  <a:ext cx="7643812" cy="369332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 l="-638" t="-11475" b="-21311"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" name="组合 1"/>
          <p:cNvGrpSpPr/>
          <p:nvPr/>
        </p:nvGrpSpPr>
        <p:grpSpPr>
          <a:xfrm>
            <a:off x="2194228" y="3466182"/>
            <a:ext cx="7274316" cy="2051050"/>
            <a:chOff x="928688" y="3143250"/>
            <a:chExt cx="7274316" cy="2051050"/>
          </a:xfrm>
        </p:grpSpPr>
        <p:graphicFrame>
          <p:nvGraphicFramePr>
            <p:cNvPr id="29707" name="Object 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30690960"/>
                </p:ext>
              </p:extLst>
            </p:nvPr>
          </p:nvGraphicFramePr>
          <p:xfrm>
            <a:off x="928688" y="3143250"/>
            <a:ext cx="904875" cy="20510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9723" name="Equation" r:id="rId4" imgW="380835" imgH="863225" progId="Equation.DSMT4">
                    <p:embed/>
                  </p:oleObj>
                </mc:Choice>
                <mc:Fallback>
                  <p:oleObj name="Equation" r:id="rId4" imgW="380835" imgH="863225" progId="Equation.DSMT4">
                    <p:embed/>
                    <p:pic>
                      <p:nvPicPr>
                        <p:cNvPr id="0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28688" y="3143250"/>
                          <a:ext cx="904875" cy="20510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9708" name="TextBox 14"/>
            <p:cNvSpPr txBox="1">
              <a:spLocks noChangeArrowheads="1"/>
            </p:cNvSpPr>
            <p:nvPr/>
          </p:nvSpPr>
          <p:spPr bwMode="auto">
            <a:xfrm>
              <a:off x="2202254" y="3143250"/>
              <a:ext cx="600075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000" dirty="0">
                  <a:latin typeface="隶书" panose="02010509060101010101" pitchFamily="49" charset="-122"/>
                  <a:ea typeface="隶书" panose="02010509060101010101" pitchFamily="49" charset="-122"/>
                </a:rPr>
                <a:t>解的实部，以</a:t>
              </a:r>
              <a:r>
                <a:rPr lang="en-US" altLang="zh-CN" sz="2000" dirty="0">
                  <a:latin typeface="隶书" panose="02010509060101010101" pitchFamily="49" charset="-122"/>
                  <a:ea typeface="隶书" panose="02010509060101010101" pitchFamily="49" charset="-122"/>
                </a:rPr>
                <a:t>e</a:t>
              </a:r>
              <a:r>
                <a:rPr lang="zh-CN" altLang="en-US" sz="2000" dirty="0">
                  <a:latin typeface="隶书" panose="02010509060101010101" pitchFamily="49" charset="-122"/>
                  <a:ea typeface="隶书" panose="02010509060101010101" pitchFamily="49" charset="-122"/>
                </a:rPr>
                <a:t>指数衰减至</a:t>
              </a:r>
              <a:r>
                <a:rPr lang="en-US" altLang="zh-CN" sz="2000" dirty="0">
                  <a:latin typeface="隶书" panose="02010509060101010101" pitchFamily="49" charset="-122"/>
                  <a:ea typeface="隶书" panose="02010509060101010101" pitchFamily="49" charset="-122"/>
                </a:rPr>
                <a:t>0</a:t>
              </a:r>
              <a:endParaRPr lang="zh-CN" altLang="en-US" sz="2000" dirty="0"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sp>
          <p:nvSpPr>
            <p:cNvPr id="29709" name="TextBox 15"/>
            <p:cNvSpPr txBox="1">
              <a:spLocks noChangeArrowheads="1"/>
            </p:cNvSpPr>
            <p:nvPr/>
          </p:nvSpPr>
          <p:spPr bwMode="auto">
            <a:xfrm>
              <a:off x="2202254" y="3711576"/>
              <a:ext cx="600075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000" dirty="0">
                  <a:latin typeface="隶书" panose="02010509060101010101" pitchFamily="49" charset="-122"/>
                  <a:ea typeface="隶书" panose="02010509060101010101" pitchFamily="49" charset="-122"/>
                </a:rPr>
                <a:t>解的实部在实轴上恒正或恒负，不会穿越平面</a:t>
              </a:r>
            </a:p>
          </p:txBody>
        </p:sp>
        <p:sp>
          <p:nvSpPr>
            <p:cNvPr id="29710" name="TextBox 16"/>
            <p:cNvSpPr txBox="1">
              <a:spLocks noChangeArrowheads="1"/>
            </p:cNvSpPr>
            <p:nvPr/>
          </p:nvSpPr>
          <p:spPr bwMode="auto">
            <a:xfrm>
              <a:off x="2202254" y="4286062"/>
              <a:ext cx="600075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000" dirty="0">
                  <a:latin typeface="隶书" panose="02010509060101010101" pitchFamily="49" charset="-122"/>
                  <a:ea typeface="隶书" panose="02010509060101010101" pitchFamily="49" charset="-122"/>
                </a:rPr>
                <a:t>解的虚部，在复平面上螺旋离开原点</a:t>
              </a:r>
            </a:p>
          </p:txBody>
        </p:sp>
        <p:sp>
          <p:nvSpPr>
            <p:cNvPr id="29711" name="TextBox 17"/>
            <p:cNvSpPr txBox="1">
              <a:spLocks noChangeArrowheads="1"/>
            </p:cNvSpPr>
            <p:nvPr/>
          </p:nvSpPr>
          <p:spPr bwMode="auto">
            <a:xfrm>
              <a:off x="2202254" y="4764087"/>
              <a:ext cx="600075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000" dirty="0">
                  <a:latin typeface="隶书" panose="02010509060101010101" pitchFamily="49" charset="-122"/>
                  <a:ea typeface="隶书" panose="02010509060101010101" pitchFamily="49" charset="-122"/>
                </a:rPr>
                <a:t>解的虚部，在复平面上收缩至不动点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574977" y="553255"/>
            <a:ext cx="4143375" cy="882923"/>
            <a:chOff x="1102370" y="876771"/>
            <a:chExt cx="4143375" cy="882923"/>
          </a:xfrm>
        </p:grpSpPr>
        <p:cxnSp>
          <p:nvCxnSpPr>
            <p:cNvPr id="19" name="直接连接符 18"/>
            <p:cNvCxnSpPr/>
            <p:nvPr/>
          </p:nvCxnSpPr>
          <p:spPr>
            <a:xfrm>
              <a:off x="1102370" y="1615231"/>
              <a:ext cx="3929062" cy="1588"/>
            </a:xfrm>
            <a:prstGeom prst="line">
              <a:avLst/>
            </a:prstGeom>
            <a:ln w="50800" cmpd="sng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>
              <a:off x="1388120" y="1758106"/>
              <a:ext cx="3857625" cy="1588"/>
            </a:xfrm>
            <a:prstGeom prst="line">
              <a:avLst/>
            </a:prstGeom>
            <a:ln w="50800" cmpd="sng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1" name="TextBox 3"/>
            <p:cNvSpPr txBox="1">
              <a:spLocks noChangeArrowheads="1"/>
            </p:cNvSpPr>
            <p:nvPr/>
          </p:nvSpPr>
          <p:spPr bwMode="auto">
            <a:xfrm>
              <a:off x="1102370" y="876771"/>
              <a:ext cx="3714750" cy="7699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4400" dirty="0" smtClean="0">
                  <a:latin typeface="Harrington" panose="04040505050A02020702" pitchFamily="82" charset="0"/>
                  <a:ea typeface="黑体" panose="02010609060101010101" pitchFamily="49" charset="-122"/>
                </a:rPr>
                <a:t>Discussion</a:t>
              </a:r>
              <a:endParaRPr lang="zh-CN" altLang="en-US" sz="4400" dirty="0">
                <a:latin typeface="Harrington" panose="04040505050A02020702" pitchFamily="82" charset="0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214313" y="927100"/>
            <a:ext cx="3929062" cy="1588"/>
          </a:xfrm>
          <a:prstGeom prst="line">
            <a:avLst/>
          </a:prstGeom>
          <a:ln w="50800" cmpd="sng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/>
        </p:nvCxnSpPr>
        <p:spPr>
          <a:xfrm>
            <a:off x="500063" y="1069975"/>
            <a:ext cx="3857625" cy="1588"/>
          </a:xfrm>
          <a:prstGeom prst="line">
            <a:avLst/>
          </a:prstGeom>
          <a:ln w="50800" cmpd="sng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412" name="TextBox 3"/>
          <p:cNvSpPr txBox="1">
            <a:spLocks noChangeArrowheads="1"/>
          </p:cNvSpPr>
          <p:nvPr/>
        </p:nvSpPr>
        <p:spPr bwMode="auto">
          <a:xfrm>
            <a:off x="214313" y="157162"/>
            <a:ext cx="3714750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400" dirty="0" smtClean="0">
                <a:latin typeface="Harrington" panose="04040505050A02020702" pitchFamily="82" charset="0"/>
                <a:ea typeface="黑体" panose="02010609060101010101" pitchFamily="49" charset="-122"/>
              </a:rPr>
              <a:t>Reference</a:t>
            </a:r>
            <a:endParaRPr lang="zh-CN" altLang="en-US" sz="4400" dirty="0">
              <a:latin typeface="Harrington" panose="04040505050A02020702" pitchFamily="82" charset="0"/>
              <a:ea typeface="黑体" panose="02010609060101010101" pitchFamily="49" charset="-122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195736" y="1643063"/>
            <a:ext cx="6696744" cy="2923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dirty="0">
                <a:latin typeface="华文新魏" panose="02010800040101010101" pitchFamily="2" charset="-122"/>
                <a:ea typeface="华文新魏" panose="02010800040101010101" pitchFamily="2" charset="-122"/>
              </a:rPr>
              <a:t>张渊</a:t>
            </a:r>
            <a:r>
              <a:rPr lang="en-US" altLang="zh-CN" sz="2000" dirty="0">
                <a:latin typeface="华文新魏" panose="02010800040101010101" pitchFamily="2" charset="-122"/>
                <a:ea typeface="华文新魏" panose="02010800040101010101" pitchFamily="2" charset="-122"/>
              </a:rPr>
              <a:t>, </a:t>
            </a:r>
            <a:r>
              <a:rPr lang="zh-CN" altLang="en-US" sz="2000" dirty="0">
                <a:latin typeface="华文新魏" panose="02010800040101010101" pitchFamily="2" charset="-122"/>
                <a:ea typeface="华文新魏" panose="02010800040101010101" pitchFamily="2" charset="-122"/>
              </a:rPr>
              <a:t>邸明</a:t>
            </a:r>
            <a:r>
              <a:rPr lang="en-US" altLang="zh-CN" sz="2000" dirty="0">
                <a:latin typeface="华文新魏" panose="02010800040101010101" pitchFamily="2" charset="-122"/>
                <a:ea typeface="华文新魏" panose="02010800040101010101" pitchFamily="2" charset="-122"/>
              </a:rPr>
              <a:t>, </a:t>
            </a:r>
            <a:r>
              <a:rPr lang="zh-CN" altLang="en-US" sz="2000" dirty="0">
                <a:latin typeface="华文新魏" panose="02010800040101010101" pitchFamily="2" charset="-122"/>
                <a:ea typeface="华文新魏" panose="02010800040101010101" pitchFamily="2" charset="-122"/>
              </a:rPr>
              <a:t>陆申龙</a:t>
            </a:r>
            <a:r>
              <a:rPr lang="en-US" altLang="zh-CN" sz="2000" dirty="0">
                <a:latin typeface="华文新魏" panose="02010800040101010101" pitchFamily="2" charset="-122"/>
                <a:ea typeface="华文新魏" panose="02010800040101010101" pitchFamily="2" charset="-122"/>
              </a:rPr>
              <a:t>, &amp; </a:t>
            </a:r>
            <a:r>
              <a:rPr lang="zh-CN" altLang="en-US" sz="2000" dirty="0">
                <a:latin typeface="华文新魏" panose="02010800040101010101" pitchFamily="2" charset="-122"/>
                <a:ea typeface="华文新魏" panose="02010800040101010101" pitchFamily="2" charset="-122"/>
              </a:rPr>
              <a:t>孙玉龙</a:t>
            </a:r>
            <a:r>
              <a:rPr lang="en-US" altLang="zh-CN" sz="2000" dirty="0">
                <a:latin typeface="华文新魏" panose="02010800040101010101" pitchFamily="2" charset="-122"/>
                <a:ea typeface="华文新魏" panose="02010800040101010101" pitchFamily="2" charset="-122"/>
              </a:rPr>
              <a:t>. (2001). </a:t>
            </a:r>
            <a:r>
              <a:rPr lang="zh-CN" altLang="en-US" sz="2000" dirty="0">
                <a:latin typeface="华文新魏" panose="02010800040101010101" pitchFamily="2" charset="-122"/>
                <a:ea typeface="华文新魏" panose="02010800040101010101" pitchFamily="2" charset="-122"/>
              </a:rPr>
              <a:t>非线性电路振荡周期分岔及费根鲍姆常数的测量</a:t>
            </a:r>
            <a:r>
              <a:rPr lang="en-US" altLang="zh-CN" sz="2000" dirty="0">
                <a:latin typeface="华文新魏" panose="02010800040101010101" pitchFamily="2" charset="-122"/>
                <a:ea typeface="华文新魏" panose="02010800040101010101" pitchFamily="2" charset="-122"/>
              </a:rPr>
              <a:t>. </a:t>
            </a:r>
            <a:r>
              <a:rPr lang="zh-CN" altLang="en-US" sz="2000" i="1" dirty="0">
                <a:latin typeface="华文新魏" panose="02010800040101010101" pitchFamily="2" charset="-122"/>
                <a:ea typeface="华文新魏" panose="02010800040101010101" pitchFamily="2" charset="-122"/>
              </a:rPr>
              <a:t>大学物理实验</a:t>
            </a:r>
            <a:r>
              <a:rPr lang="en-US" altLang="zh-CN" sz="2000" dirty="0">
                <a:latin typeface="华文新魏" panose="02010800040101010101" pitchFamily="2" charset="-122"/>
                <a:ea typeface="华文新魏" panose="02010800040101010101" pitchFamily="2" charset="-122"/>
              </a:rPr>
              <a:t>, (4), 1-5.</a:t>
            </a:r>
          </a:p>
          <a:p>
            <a:pPr eaLnBrk="1" hangingPunct="1"/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en-US" altLang="zh-CN" dirty="0">
                <a:latin typeface="High Tower Text" panose="02040502050506030303" pitchFamily="18" charset="0"/>
                <a:cs typeface="Times New Roman" panose="02020603050405020304" pitchFamily="18" charset="0"/>
              </a:rPr>
              <a:t>Kennedy, M. P. (1993). Three steps to chaos. I. Evolution. </a:t>
            </a:r>
            <a:r>
              <a:rPr lang="en-US" altLang="zh-CN" i="1" dirty="0">
                <a:latin typeface="High Tower Text" panose="02040502050506030303" pitchFamily="18" charset="0"/>
                <a:cs typeface="Times New Roman" panose="02020603050405020304" pitchFamily="18" charset="0"/>
              </a:rPr>
              <a:t>Circuits and Systems I: Fundamental Theory and Applications, IEEE Transactions on</a:t>
            </a:r>
            <a:r>
              <a:rPr lang="en-US" altLang="zh-CN" dirty="0">
                <a:latin typeface="High Tower Text" panose="02040502050506030303" pitchFamily="18" charset="0"/>
                <a:cs typeface="Times New Roman" panose="02020603050405020304" pitchFamily="18" charset="0"/>
              </a:rPr>
              <a:t>, </a:t>
            </a:r>
            <a:r>
              <a:rPr lang="en-US" altLang="zh-CN" i="1" dirty="0">
                <a:latin typeface="High Tower Text" panose="02040502050506030303" pitchFamily="18" charset="0"/>
                <a:cs typeface="Times New Roman" panose="02020603050405020304" pitchFamily="18" charset="0"/>
              </a:rPr>
              <a:t>40</a:t>
            </a:r>
            <a:r>
              <a:rPr lang="en-US" altLang="zh-CN" dirty="0">
                <a:latin typeface="High Tower Text" panose="02040502050506030303" pitchFamily="18" charset="0"/>
                <a:cs typeface="Times New Roman" panose="02020603050405020304" pitchFamily="18" charset="0"/>
              </a:rPr>
              <a:t>(10), 640-656.</a:t>
            </a:r>
          </a:p>
          <a:p>
            <a:pPr eaLnBrk="1" hangingPunct="1"/>
            <a:endParaRPr lang="en-US" altLang="zh-CN" dirty="0">
              <a:latin typeface="High Tower Text" panose="02040502050506030303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en-US" altLang="zh-CN" dirty="0">
                <a:latin typeface="High Tower Text" panose="02040502050506030303" pitchFamily="18" charset="0"/>
                <a:cs typeface="Times New Roman" panose="02020603050405020304" pitchFamily="18" charset="0"/>
              </a:rPr>
              <a:t>Kennedy, M. P. (1993). Three steps to chaos. II. A Chua's circuit primer. </a:t>
            </a:r>
            <a:r>
              <a:rPr lang="en-US" altLang="zh-CN" i="1" dirty="0">
                <a:latin typeface="High Tower Text" panose="02040502050506030303" pitchFamily="18" charset="0"/>
                <a:cs typeface="Times New Roman" panose="02020603050405020304" pitchFamily="18" charset="0"/>
              </a:rPr>
              <a:t>Circuits and Systems I: Fundamental Theory and Applications, IEEE Transactions on</a:t>
            </a:r>
            <a:r>
              <a:rPr lang="en-US" altLang="zh-CN" dirty="0">
                <a:latin typeface="High Tower Text" panose="02040502050506030303" pitchFamily="18" charset="0"/>
                <a:cs typeface="Times New Roman" panose="02020603050405020304" pitchFamily="18" charset="0"/>
              </a:rPr>
              <a:t>, </a:t>
            </a:r>
            <a:r>
              <a:rPr lang="en-US" altLang="zh-CN" i="1" dirty="0">
                <a:latin typeface="High Tower Text" panose="02040502050506030303" pitchFamily="18" charset="0"/>
                <a:cs typeface="Times New Roman" panose="02020603050405020304" pitchFamily="18" charset="0"/>
              </a:rPr>
              <a:t>40</a:t>
            </a:r>
            <a:r>
              <a:rPr lang="en-US" altLang="zh-CN" dirty="0">
                <a:latin typeface="High Tower Text" panose="02040502050506030303" pitchFamily="18" charset="0"/>
                <a:cs typeface="Times New Roman" panose="02020603050405020304" pitchFamily="18" charset="0"/>
              </a:rPr>
              <a:t>(10), 657-674</a:t>
            </a:r>
            <a:r>
              <a:rPr lang="en-US" altLang="zh-CN" dirty="0" smtClean="0">
                <a:latin typeface="High Tower Text" panose="02040502050506030303" pitchFamily="18" charset="0"/>
                <a:cs typeface="Times New Roman" panose="02020603050405020304" pitchFamily="18" charset="0"/>
              </a:rPr>
              <a:t>.</a:t>
            </a:r>
            <a:endParaRPr lang="en-US" altLang="zh-CN" dirty="0">
              <a:latin typeface="High Tower Text" panose="02040502050506030303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2" grpId="0"/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1"/>
          <p:cNvSpPr txBox="1">
            <a:spLocks/>
          </p:cNvSpPr>
          <p:nvPr/>
        </p:nvSpPr>
        <p:spPr bwMode="auto">
          <a:xfrm>
            <a:off x="-252536" y="692696"/>
            <a:ext cx="6732240" cy="64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ctr" eaLnBrk="1" hangingPunct="1">
              <a:defRPr/>
            </a:pPr>
            <a:r>
              <a:rPr lang="en-US" altLang="zh-CN" sz="3200" b="1" dirty="0" smtClean="0">
                <a:solidFill>
                  <a:srgbClr val="60B5CC">
                    <a:lumMod val="75000"/>
                  </a:srgbClr>
                </a:solidFill>
                <a:latin typeface="Harrington" panose="04040505050A02020702" pitchFamily="82" charset="0"/>
                <a:ea typeface="黑体"/>
              </a:rPr>
              <a:t>Thank you for listening</a:t>
            </a:r>
            <a:r>
              <a:rPr lang="zh-CN" altLang="en-US" sz="3200" b="1" dirty="0" smtClean="0">
                <a:solidFill>
                  <a:srgbClr val="60B5CC">
                    <a:lumMod val="75000"/>
                  </a:srgbClr>
                </a:solidFill>
                <a:latin typeface="Harrington" panose="04040505050A02020702" pitchFamily="82" charset="0"/>
                <a:ea typeface="黑体"/>
              </a:rPr>
              <a:t>！</a:t>
            </a:r>
            <a:endParaRPr lang="zh-CN" altLang="en-US" sz="3200" b="1" dirty="0">
              <a:solidFill>
                <a:srgbClr val="60B5CC">
                  <a:lumMod val="75000"/>
                </a:srgbClr>
              </a:solidFill>
              <a:latin typeface="Harrington" panose="04040505050A02020702" pitchFamily="82" charset="0"/>
              <a:ea typeface="黑体"/>
            </a:endParaRPr>
          </a:p>
        </p:txBody>
      </p:sp>
      <p:sp>
        <p:nvSpPr>
          <p:cNvPr id="7" name="文本框 4"/>
          <p:cNvSpPr txBox="1"/>
          <p:nvPr/>
        </p:nvSpPr>
        <p:spPr>
          <a:xfrm>
            <a:off x="6548264" y="3356992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/>
            <a:r>
              <a:rPr lang="zh-CN" altLang="en-US" sz="2400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Adobe 明體 Std L" panose="02020300000000000000" pitchFamily="18" charset="-128"/>
                <a:ea typeface="Adobe 明體 Std L" panose="02020300000000000000" pitchFamily="18" charset="-128"/>
              </a:rPr>
              <a:t>复旦大学物理系</a:t>
            </a:r>
            <a:endParaRPr lang="zh-CN" altLang="en-US" sz="2400" dirty="0">
              <a:solidFill>
                <a:srgbClr val="000000">
                  <a:lumMod val="75000"/>
                  <a:lumOff val="25000"/>
                </a:srgbClr>
              </a:solidFill>
              <a:latin typeface="Adobe 明體 Std L" panose="02020300000000000000" pitchFamily="18" charset="-128"/>
              <a:ea typeface="Adobe 明體 Std L" panose="020203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88339134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DU">
  <a:themeElements>
    <a:clrScheme name="黄橙色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1_凸显">
      <a:majorFont>
        <a:latin typeface="Lucida Sans"/>
        <a:ea typeface="黑体"/>
        <a:cs typeface=""/>
      </a:majorFont>
      <a:minorFont>
        <a:latin typeface="Book Antiqua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1_凸显 1">
        <a:dk1>
          <a:srgbClr val="000000"/>
        </a:dk1>
        <a:lt1>
          <a:srgbClr val="FFFFFF"/>
        </a:lt1>
        <a:dk2>
          <a:srgbClr val="5A6378"/>
        </a:dk2>
        <a:lt2>
          <a:srgbClr val="D4D4D6"/>
        </a:lt2>
        <a:accent1>
          <a:srgbClr val="F0AD00"/>
        </a:accent1>
        <a:accent2>
          <a:srgbClr val="60B5CC"/>
        </a:accent2>
        <a:accent3>
          <a:srgbClr val="FFFFFF"/>
        </a:accent3>
        <a:accent4>
          <a:srgbClr val="000000"/>
        </a:accent4>
        <a:accent5>
          <a:srgbClr val="F6D3AA"/>
        </a:accent5>
        <a:accent6>
          <a:srgbClr val="56A4B9"/>
        </a:accent6>
        <a:hlink>
          <a:srgbClr val="168BBA"/>
        </a:hlink>
        <a:folHlink>
          <a:srgbClr val="68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FDU" id="{836617AE-3075-4DC0-98A9-1CFCCC34A124}" vid="{1F046F87-912F-463E-8E51-08AEF8FB6DAB}"/>
    </a:ext>
  </a:extLst>
</a:theme>
</file>

<file path=ppt/theme/theme2.xml><?xml version="1.0" encoding="utf-8"?>
<a:theme xmlns:a="http://schemas.openxmlformats.org/drawingml/2006/main" name="模板(1)">
  <a:themeElements>
    <a:clrScheme name="1_凸显 1">
      <a:dk1>
        <a:srgbClr val="000000"/>
      </a:dk1>
      <a:lt1>
        <a:srgbClr val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FFFFFF"/>
      </a:accent3>
      <a:accent4>
        <a:srgbClr val="000000"/>
      </a:accent4>
      <a:accent5>
        <a:srgbClr val="F6D3AA"/>
      </a:accent5>
      <a:accent6>
        <a:srgbClr val="56A4B9"/>
      </a:accent6>
      <a:hlink>
        <a:srgbClr val="168BBA"/>
      </a:hlink>
      <a:folHlink>
        <a:srgbClr val="680000"/>
      </a:folHlink>
    </a:clrScheme>
    <a:fontScheme name="1_凸显">
      <a:majorFont>
        <a:latin typeface="Lucida Sans"/>
        <a:ea typeface="黑体"/>
        <a:cs typeface=""/>
      </a:majorFont>
      <a:minorFont>
        <a:latin typeface="Book Antiqua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1_凸显 1">
        <a:dk1>
          <a:srgbClr val="000000"/>
        </a:dk1>
        <a:lt1>
          <a:srgbClr val="FFFFFF"/>
        </a:lt1>
        <a:dk2>
          <a:srgbClr val="5A6378"/>
        </a:dk2>
        <a:lt2>
          <a:srgbClr val="D4D4D6"/>
        </a:lt2>
        <a:accent1>
          <a:srgbClr val="F0AD00"/>
        </a:accent1>
        <a:accent2>
          <a:srgbClr val="60B5CC"/>
        </a:accent2>
        <a:accent3>
          <a:srgbClr val="FFFFFF"/>
        </a:accent3>
        <a:accent4>
          <a:srgbClr val="000000"/>
        </a:accent4>
        <a:accent5>
          <a:srgbClr val="F6D3AA"/>
        </a:accent5>
        <a:accent6>
          <a:srgbClr val="56A4B9"/>
        </a:accent6>
        <a:hlink>
          <a:srgbClr val="168BBA"/>
        </a:hlink>
        <a:folHlink>
          <a:srgbClr val="68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模板.potx" id="{8A007AEA-E362-4F4B-82E2-6E56BAA8B30A}" vid="{F0991BDE-ECD6-4643-8E1A-2B26E72C06BA}"/>
    </a:ext>
  </a:extLst>
</a:theme>
</file>

<file path=ppt/theme/theme3.xml><?xml version="1.0" encoding="utf-8"?>
<a:theme xmlns:a="http://schemas.openxmlformats.org/drawingml/2006/main" name="1_凸显">
  <a:themeElements>
    <a:clrScheme name="黄橙色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1_凸显">
      <a:majorFont>
        <a:latin typeface="Lucida Sans"/>
        <a:ea typeface="黑体"/>
        <a:cs typeface=""/>
      </a:majorFont>
      <a:minorFont>
        <a:latin typeface="Book Antiqua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1_凸显 1">
        <a:dk1>
          <a:srgbClr val="000000"/>
        </a:dk1>
        <a:lt1>
          <a:srgbClr val="FFFFFF"/>
        </a:lt1>
        <a:dk2>
          <a:srgbClr val="5A6378"/>
        </a:dk2>
        <a:lt2>
          <a:srgbClr val="D4D4D6"/>
        </a:lt2>
        <a:accent1>
          <a:srgbClr val="F0AD00"/>
        </a:accent1>
        <a:accent2>
          <a:srgbClr val="60B5CC"/>
        </a:accent2>
        <a:accent3>
          <a:srgbClr val="FFFFFF"/>
        </a:accent3>
        <a:accent4>
          <a:srgbClr val="000000"/>
        </a:accent4>
        <a:accent5>
          <a:srgbClr val="F6D3AA"/>
        </a:accent5>
        <a:accent6>
          <a:srgbClr val="56A4B9"/>
        </a:accent6>
        <a:hlink>
          <a:srgbClr val="168BBA"/>
        </a:hlink>
        <a:folHlink>
          <a:srgbClr val="68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模板.potx" id="{8A007AEA-E362-4F4B-82E2-6E56BAA8B30A}" vid="{33DCBA8E-FE7A-4D41-B83C-C362F3397D48}"/>
    </a:ext>
  </a:extLst>
</a:theme>
</file>

<file path=ppt/theme/theme4.xml><?xml version="1.0" encoding="utf-8"?>
<a:theme xmlns:a="http://schemas.openxmlformats.org/drawingml/2006/main" name="2_凸显">
  <a:themeElements>
    <a:clrScheme name="黄橙色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1_凸显">
      <a:majorFont>
        <a:latin typeface="Lucida Sans"/>
        <a:ea typeface="黑体"/>
        <a:cs typeface=""/>
      </a:majorFont>
      <a:minorFont>
        <a:latin typeface="Book Antiqua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1_凸显 1">
        <a:dk1>
          <a:srgbClr val="000000"/>
        </a:dk1>
        <a:lt1>
          <a:srgbClr val="FFFFFF"/>
        </a:lt1>
        <a:dk2>
          <a:srgbClr val="5A6378"/>
        </a:dk2>
        <a:lt2>
          <a:srgbClr val="D4D4D6"/>
        </a:lt2>
        <a:accent1>
          <a:srgbClr val="F0AD00"/>
        </a:accent1>
        <a:accent2>
          <a:srgbClr val="60B5CC"/>
        </a:accent2>
        <a:accent3>
          <a:srgbClr val="FFFFFF"/>
        </a:accent3>
        <a:accent4>
          <a:srgbClr val="000000"/>
        </a:accent4>
        <a:accent5>
          <a:srgbClr val="F6D3AA"/>
        </a:accent5>
        <a:accent6>
          <a:srgbClr val="56A4B9"/>
        </a:accent6>
        <a:hlink>
          <a:srgbClr val="168BBA"/>
        </a:hlink>
        <a:folHlink>
          <a:srgbClr val="68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模板.potx" id="{8A007AEA-E362-4F4B-82E2-6E56BAA8B30A}" vid="{33DCBA8E-FE7A-4D41-B83C-C362F3397D48}"/>
    </a:ext>
  </a:extLst>
</a:theme>
</file>

<file path=ppt/theme/theme5.xml><?xml version="1.0" encoding="utf-8"?>
<a:theme xmlns:a="http://schemas.openxmlformats.org/drawingml/2006/main" name="3_凸显">
  <a:themeElements>
    <a:clrScheme name="黄橙色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1_凸显">
      <a:majorFont>
        <a:latin typeface="Lucida Sans"/>
        <a:ea typeface="黑体"/>
        <a:cs typeface=""/>
      </a:majorFont>
      <a:minorFont>
        <a:latin typeface="Book Antiqua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1_凸显 1">
        <a:dk1>
          <a:srgbClr val="000000"/>
        </a:dk1>
        <a:lt1>
          <a:srgbClr val="FFFFFF"/>
        </a:lt1>
        <a:dk2>
          <a:srgbClr val="5A6378"/>
        </a:dk2>
        <a:lt2>
          <a:srgbClr val="D4D4D6"/>
        </a:lt2>
        <a:accent1>
          <a:srgbClr val="F0AD00"/>
        </a:accent1>
        <a:accent2>
          <a:srgbClr val="60B5CC"/>
        </a:accent2>
        <a:accent3>
          <a:srgbClr val="FFFFFF"/>
        </a:accent3>
        <a:accent4>
          <a:srgbClr val="000000"/>
        </a:accent4>
        <a:accent5>
          <a:srgbClr val="F6D3AA"/>
        </a:accent5>
        <a:accent6>
          <a:srgbClr val="56A4B9"/>
        </a:accent6>
        <a:hlink>
          <a:srgbClr val="168BBA"/>
        </a:hlink>
        <a:folHlink>
          <a:srgbClr val="68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模板.potx" id="{8A007AEA-E362-4F4B-82E2-6E56BAA8B30A}" vid="{33DCBA8E-FE7A-4D41-B83C-C362F3397D48}"/>
    </a:ext>
  </a:extLst>
</a:theme>
</file>

<file path=ppt/theme/theme6.xml><?xml version="1.0" encoding="utf-8"?>
<a:theme xmlns:a="http://schemas.openxmlformats.org/drawingml/2006/main" name="4_凸显">
  <a:themeElements>
    <a:clrScheme name="黄橙色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1_凸显">
      <a:majorFont>
        <a:latin typeface="Lucida Sans"/>
        <a:ea typeface="黑体"/>
        <a:cs typeface=""/>
      </a:majorFont>
      <a:minorFont>
        <a:latin typeface="Book Antiqua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1_凸显 1">
        <a:dk1>
          <a:srgbClr val="000000"/>
        </a:dk1>
        <a:lt1>
          <a:srgbClr val="FFFFFF"/>
        </a:lt1>
        <a:dk2>
          <a:srgbClr val="5A6378"/>
        </a:dk2>
        <a:lt2>
          <a:srgbClr val="D4D4D6"/>
        </a:lt2>
        <a:accent1>
          <a:srgbClr val="F0AD00"/>
        </a:accent1>
        <a:accent2>
          <a:srgbClr val="60B5CC"/>
        </a:accent2>
        <a:accent3>
          <a:srgbClr val="FFFFFF"/>
        </a:accent3>
        <a:accent4>
          <a:srgbClr val="000000"/>
        </a:accent4>
        <a:accent5>
          <a:srgbClr val="F6D3AA"/>
        </a:accent5>
        <a:accent6>
          <a:srgbClr val="56A4B9"/>
        </a:accent6>
        <a:hlink>
          <a:srgbClr val="168BBA"/>
        </a:hlink>
        <a:folHlink>
          <a:srgbClr val="68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模板.potx" id="{8A007AEA-E362-4F4B-82E2-6E56BAA8B30A}" vid="{33DCBA8E-FE7A-4D41-B83C-C362F3397D48}"/>
    </a:ext>
  </a:extLst>
</a:theme>
</file>

<file path=ppt/theme/theme7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1615</TotalTime>
  <Pages>0</Pages>
  <Words>496</Words>
  <Characters>0</Characters>
  <Application>Microsoft Office PowerPoint</Application>
  <DocSecurity>0</DocSecurity>
  <PresentationFormat>全屏显示(4:3)</PresentationFormat>
  <Lines>0</Lines>
  <Paragraphs>90</Paragraphs>
  <Slides>23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23</vt:i4>
      </vt:variant>
      <vt:variant>
        <vt:lpstr>主题</vt:lpstr>
      </vt:variant>
      <vt:variant>
        <vt:i4>6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53" baseType="lpstr">
      <vt:lpstr>Adobe 明體 Std L</vt:lpstr>
      <vt:lpstr>方正大标宋简体</vt:lpstr>
      <vt:lpstr>华文行楷</vt:lpstr>
      <vt:lpstr>华文琥珀</vt:lpstr>
      <vt:lpstr>华文新魏</vt:lpstr>
      <vt:lpstr>宋体</vt:lpstr>
      <vt:lpstr>隶书</vt:lpstr>
      <vt:lpstr>黑体</vt:lpstr>
      <vt:lpstr>微软雅黑</vt:lpstr>
      <vt:lpstr>Aharoni</vt:lpstr>
      <vt:lpstr>Arial</vt:lpstr>
      <vt:lpstr>Book Antiqua</vt:lpstr>
      <vt:lpstr>Britannic Bold</vt:lpstr>
      <vt:lpstr>Calibri</vt:lpstr>
      <vt:lpstr>Cambria Math</vt:lpstr>
      <vt:lpstr>Gabriola</vt:lpstr>
      <vt:lpstr>Harrington</vt:lpstr>
      <vt:lpstr>High Tower Text</vt:lpstr>
      <vt:lpstr>Lucida Sans</vt:lpstr>
      <vt:lpstr>Mathematica7</vt:lpstr>
      <vt:lpstr>Times New Roman</vt:lpstr>
      <vt:lpstr>Wingdings</vt:lpstr>
      <vt:lpstr>Wingdings 2</vt:lpstr>
      <vt:lpstr>FDU</vt:lpstr>
      <vt:lpstr>模板(1)</vt:lpstr>
      <vt:lpstr>1_凸显</vt:lpstr>
      <vt:lpstr>2_凸显</vt:lpstr>
      <vt:lpstr>3_凸显</vt:lpstr>
      <vt:lpstr>4_凸显</vt:lpstr>
      <vt:lpstr>Equation</vt:lpstr>
      <vt:lpstr>“Invent yourself”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CharactersWithSpaces>0</CharactersWithSpaces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subject/>
  <dc:creator>方正</dc:creator>
  <cp:keywords/>
  <dc:description/>
  <cp:lastModifiedBy>無辜守護</cp:lastModifiedBy>
  <cp:revision>131</cp:revision>
  <dcterms:created xsi:type="dcterms:W3CDTF">2012-06-06T01:30:27Z</dcterms:created>
  <dcterms:modified xsi:type="dcterms:W3CDTF">2014-08-18T16:07:28Z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2052-8.1.0.2424</vt:lpwstr>
  </property>
</Properties>
</file>