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3192" y="-1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altLang="en-US" lang="zh-CN" smtClean="0"/>
              <a:t>单击此处编辑母版副标题样式</a:t>
            </a:r>
            <a:endParaRPr altLang="en-US" lang="zh-CN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89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59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45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64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1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1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1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19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620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21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622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23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4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27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8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55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56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65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39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640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64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50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5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文本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631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63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altLang="en-US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84266-F578-4C09-97C7-D54E4765E53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0E692-086D-4BE8-A5DA-894A3818B623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dirty="0" lang="en-US" smtClean="0"/>
              <a:t>CUPT</a:t>
            </a:r>
            <a:endParaRPr altLang="en-US" dirty="0" lang="zh-CN"/>
          </a:p>
        </p:txBody>
      </p:sp>
      <p:sp>
        <p:nvSpPr>
          <p:cNvPr id="1048587" name="副标题 2"/>
          <p:cNvSpPr>
            <a:spLocks noGrp="1"/>
          </p:cNvSpPr>
          <p:nvPr>
            <p:ph type="subTitle" idx="1"/>
          </p:nvPr>
        </p:nvSpPr>
        <p:spPr>
          <a:xfrm>
            <a:off x="1643042" y="3857628"/>
            <a:ext cx="4772036" cy="1428760"/>
          </a:xfrm>
        </p:spPr>
        <p:txBody>
          <a:bodyPr>
            <a:normAutofit fontScale="95000" lnSpcReduction="20000"/>
          </a:bodyPr>
          <a:p>
            <a:r>
              <a:rPr altLang="en-US" b="1" dirty="0" lang="zh-CN" smtClean="0"/>
              <a:t>俞熹</a:t>
            </a:r>
            <a:endParaRPr altLang="zh-CN" b="1" dirty="0" lang="en-US" smtClean="0"/>
          </a:p>
          <a:p>
            <a:r>
              <a:rPr altLang="en-US" dirty="0" sz="2000" lang="zh-CN" smtClean="0"/>
              <a:t>微</a:t>
            </a:r>
            <a:r>
              <a:rPr altLang="en-US" dirty="0" sz="2000" lang="zh-CN" smtClean="0"/>
              <a:t>信</a:t>
            </a:r>
            <a:r>
              <a:rPr altLang="zh-CN" dirty="0" sz="2000" lang="en-US" smtClean="0"/>
              <a:t>:</a:t>
            </a:r>
            <a:r>
              <a:rPr altLang="zh-CN" dirty="0" sz="2000" lang="en-US" err="1" smtClean="0"/>
              <a:t>cambolt</a:t>
            </a:r>
            <a:endParaRPr altLang="zh-CN" dirty="0" sz="2000" lang="en-US" smtClean="0"/>
          </a:p>
          <a:p>
            <a:r>
              <a:rPr altLang="en-US" dirty="0" sz="2000" lang="zh-CN" smtClean="0"/>
              <a:t>请</a:t>
            </a:r>
            <a:r>
              <a:rPr altLang="en-US" dirty="0" sz="2000" lang="zh-CN" smtClean="0"/>
              <a:t>标注姓名，年级专业</a:t>
            </a:r>
            <a:endParaRPr altLang="en-US" dirty="0" sz="2000" lang="zh-CN"/>
          </a:p>
        </p:txBody>
      </p:sp>
      <p:pic>
        <p:nvPicPr>
          <p:cNvPr id="2097152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429356" y="3286124"/>
            <a:ext cx="2714644" cy="2679158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4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3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357166"/>
            <a:ext cx="9144000" cy="6405014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dirty="0" lang="zh-CN" smtClean="0"/>
              <a:t>可以探索的问题</a:t>
            </a:r>
            <a:endParaRPr altLang="en-US" dirty="0" lang="zh-CN"/>
          </a:p>
        </p:txBody>
      </p:sp>
      <p:sp>
        <p:nvSpPr>
          <p:cNvPr id="104859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6875" lnSpcReduction="20000"/>
          </a:bodyPr>
          <a:p>
            <a:r>
              <a:rPr altLang="en-US" dirty="0" lang="zh-CN" smtClean="0"/>
              <a:t>等时性？</a:t>
            </a:r>
            <a:endParaRPr altLang="zh-CN" dirty="0" lang="en-US" smtClean="0"/>
          </a:p>
          <a:p>
            <a:r>
              <a:rPr altLang="en-US" dirty="0" lang="zh-CN" smtClean="0"/>
              <a:t>空气阻力</a:t>
            </a:r>
            <a:endParaRPr altLang="zh-CN" dirty="0" lang="en-US" smtClean="0"/>
          </a:p>
          <a:p>
            <a:r>
              <a:rPr altLang="en-US" dirty="0" lang="zh-CN" smtClean="0"/>
              <a:t>克里奥李力</a:t>
            </a:r>
            <a:endParaRPr altLang="zh-CN" dirty="0" lang="en-US" smtClean="0"/>
          </a:p>
          <a:p>
            <a:r>
              <a:rPr altLang="en-US" dirty="0" lang="zh-CN" smtClean="0"/>
              <a:t>长周期共振</a:t>
            </a:r>
            <a:endParaRPr altLang="zh-CN" dirty="0" lang="en-US" smtClean="0"/>
          </a:p>
          <a:p>
            <a:r>
              <a:rPr altLang="en-US" dirty="0" lang="zh-CN" smtClean="0"/>
              <a:t>随机摩擦混沌</a:t>
            </a:r>
            <a:endParaRPr altLang="zh-CN" dirty="0" lang="en-US" smtClean="0"/>
          </a:p>
          <a:p>
            <a:r>
              <a:rPr altLang="en-US" dirty="0" lang="zh-CN" smtClean="0"/>
              <a:t>如何跟踪测量</a:t>
            </a:r>
            <a:endParaRPr altLang="zh-CN" dirty="0" lang="en-US" smtClean="0"/>
          </a:p>
          <a:p>
            <a:endParaRPr altLang="zh-CN" dirty="0" lang="en-US" smtClean="0"/>
          </a:p>
          <a:p>
            <a:endParaRPr altLang="en-US" dirty="0" lang="zh-CN"/>
          </a:p>
        </p:txBody>
      </p:sp>
      <p:pic>
        <p:nvPicPr>
          <p:cNvPr id="2097154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643570" y="1357298"/>
            <a:ext cx="2933700" cy="3609975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8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5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19100" y="785813"/>
            <a:ext cx="8305800" cy="5286375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0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altLang="en-US" dirty="0" lang="zh-CN"/>
          </a:p>
        </p:txBody>
      </p:sp>
      <p:pic>
        <p:nvPicPr>
          <p:cNvPr id="2097156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47663" y="633413"/>
            <a:ext cx="8448675" cy="5591175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2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57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66725" y="547688"/>
            <a:ext cx="8210550" cy="5762625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altLang="zh-CN" dirty="0" lang="en-US" smtClean="0"/>
              <a:t>https://www.youtube.com/watch?v=Y1MDOerruDU</a:t>
            </a:r>
            <a:endParaRPr altLang="en-US" dirty="0" lang="zh-CN"/>
          </a:p>
        </p:txBody>
      </p:sp>
      <p:sp>
        <p:nvSpPr>
          <p:cNvPr id="1048604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altLang="en-US" dirty="0" lang="zh-CN"/>
          </a:p>
        </p:txBody>
      </p:sp>
      <p:pic>
        <p:nvPicPr>
          <p:cNvPr id="2097158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85720" y="1643050"/>
            <a:ext cx="8659054" cy="4857784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06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altLang="en-US" dirty="0" lang="zh-CN"/>
          </a:p>
        </p:txBody>
      </p:sp>
      <p:pic>
        <p:nvPicPr>
          <p:cNvPr id="2097159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1071546"/>
            <a:ext cx="8929717" cy="3798995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07" name="矩形 4"/>
          <p:cNvSpPr/>
          <p:nvPr/>
        </p:nvSpPr>
        <p:spPr>
          <a:xfrm>
            <a:off x="428596" y="5143512"/>
            <a:ext cx="4572000" cy="771778"/>
          </a:xfrm>
          <a:prstGeom prst="rect"/>
        </p:spPr>
        <p:txBody>
          <a:bodyPr>
            <a:spAutoFit/>
          </a:bodyPr>
          <a:p>
            <a:r>
              <a:rPr altLang="zh-CN" dirty="0" lang="en-US" smtClean="0"/>
              <a:t>https://www.youtube.com/watch?v=IXeXcbvBPJw&amp;feature=youtu.be</a:t>
            </a:r>
            <a:endParaRPr altLang="en-US" dirty="0"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dirty="0" lang="zh-CN" smtClean="0"/>
              <a:t>可以探索的问题</a:t>
            </a:r>
            <a:endParaRPr altLang="en-US" dirty="0" lang="zh-CN"/>
          </a:p>
        </p:txBody>
      </p:sp>
      <p:sp>
        <p:nvSpPr>
          <p:cNvPr id="1048609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dirty="0" lang="zh-CN" smtClean="0"/>
              <a:t>运动过程中为什么会旋转</a:t>
            </a:r>
            <a:endParaRPr altLang="zh-CN" dirty="0" lang="en-US" smtClean="0"/>
          </a:p>
          <a:p>
            <a:r>
              <a:rPr altLang="en-US" dirty="0" lang="zh-CN" smtClean="0"/>
              <a:t>提供的力有多大？是由谁提供的？</a:t>
            </a:r>
            <a:endParaRPr altLang="zh-CN" dirty="0" lang="en-US" smtClean="0"/>
          </a:p>
          <a:p>
            <a:r>
              <a:rPr altLang="en-US" dirty="0" lang="zh-CN" smtClean="0"/>
              <a:t>导电的磁铁，不能用漆包线</a:t>
            </a:r>
            <a:endParaRPr altLang="zh-CN" dirty="0" lang="en-US" smtClean="0"/>
          </a:p>
          <a:p>
            <a:r>
              <a:rPr altLang="en-US" dirty="0" lang="zh-CN" smtClean="0"/>
              <a:t>强大的磁体（可以通过多级串联）</a:t>
            </a:r>
            <a:endParaRPr altLang="zh-CN" dirty="0" lang="en-US" smtClean="0"/>
          </a:p>
          <a:p>
            <a:r>
              <a:rPr altLang="en-US" dirty="0" lang="zh-CN" smtClean="0"/>
              <a:t>两边的磁铁是</a:t>
            </a:r>
            <a:r>
              <a:rPr altLang="zh-CN" dirty="0" lang="en-US" smtClean="0"/>
              <a:t>NN</a:t>
            </a:r>
            <a:r>
              <a:rPr altLang="en-US" dirty="0" lang="zh-CN" smtClean="0"/>
              <a:t>朝外的（或者</a:t>
            </a:r>
            <a:r>
              <a:rPr altLang="zh-CN" dirty="0" lang="en-US" smtClean="0"/>
              <a:t>SS</a:t>
            </a:r>
            <a:r>
              <a:rPr altLang="en-US" dirty="0" lang="zh-CN" smtClean="0"/>
              <a:t>）</a:t>
            </a:r>
            <a:endParaRPr altLang="zh-CN" dirty="0" lang="en-US" smtClean="0"/>
          </a:p>
          <a:p>
            <a:r>
              <a:rPr altLang="zh-CN" dirty="0" lang="en-US" smtClean="0"/>
              <a:t> </a:t>
            </a:r>
            <a:endParaRPr altLang="zh-CN" dirty="0" lang="en-US" smtClean="0"/>
          </a:p>
          <a:p>
            <a:endParaRPr altLang="zh-CN" dirty="0" lang="en-US" smtClean="0"/>
          </a:p>
          <a:p>
            <a:endParaRPr altLang="zh-CN" dirty="0" lang="en-US" smtClean="0"/>
          </a:p>
          <a:p>
            <a:endParaRPr altLang="en-US" dirty="0"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1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altLang="en-US" lang="zh-CN"/>
          </a:p>
        </p:txBody>
      </p:sp>
      <p:pic>
        <p:nvPicPr>
          <p:cNvPr id="2097160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00034" y="714356"/>
            <a:ext cx="8124825" cy="52959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China</Company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CUPT</dc:title>
  <dc:creator>User</dc:creator>
  <cp:lastModifiedBy>User</cp:lastModifiedBy>
  <dcterms:created xsi:type="dcterms:W3CDTF">2016-02-27T20:39:18Z</dcterms:created>
  <dcterms:modified xsi:type="dcterms:W3CDTF">2016-03-05T05:35:25Z</dcterms:modified>
</cp:coreProperties>
</file>