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2"/>
  </p:sldMasterIdLst>
  <p:notesMasterIdLst>
    <p:notesMasterId r:id="rId4"/>
  </p:notesMasterIdLst>
  <p:handoutMasterIdLst>
    <p:handoutMasterId r:id="rId5"/>
  </p:handoutMasterIdLst>
  <p:sldIdLst>
    <p:sldId id="256" r:id="rId3"/>
  </p:sldIdLst>
  <p:sldSz cx="28800425" cy="35999738"/>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1339" userDrawn="1">
          <p15:clr>
            <a:srgbClr val="A4A3A4"/>
          </p15:clr>
        </p15:guide>
        <p15:guide id="2" pos="9071"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E1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8750" autoAdjust="0"/>
    <p:restoredTop sz="99114" autoAdjust="0"/>
  </p:normalViewPr>
  <p:slideViewPr>
    <p:cSldViewPr snapToGrid="0">
      <p:cViewPr>
        <p:scale>
          <a:sx n="50" d="100"/>
          <a:sy n="50" d="100"/>
        </p:scale>
        <p:origin x="2556" y="7422"/>
      </p:cViewPr>
      <p:guideLst>
        <p:guide orient="horz" pos="11339"/>
        <p:guide pos="9071"/>
      </p:guideLst>
    </p:cSldViewPr>
  </p:slideViewPr>
  <p:notesTextViewPr>
    <p:cViewPr>
      <p:scale>
        <a:sx n="3" d="2"/>
        <a:sy n="3" d="2"/>
      </p:scale>
      <p:origin x="0" y="0"/>
    </p:cViewPr>
  </p:notesTextViewPr>
  <p:sorterViewPr>
    <p:cViewPr>
      <p:scale>
        <a:sx n="66" d="100"/>
        <a:sy n="66" d="100"/>
      </p:scale>
      <p:origin x="0" y="0"/>
    </p:cViewPr>
  </p:sorterViewPr>
  <p:notesViewPr>
    <p:cSldViewPr snapToGrid="0" showGuides="1">
      <p:cViewPr varScale="1">
        <p:scale>
          <a:sx n="53" d="100"/>
          <a:sy n="53" d="100"/>
        </p:scale>
        <p:origin x="-2952"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latinLnBrk="0">
              <a:defRPr lang="zh-CN" sz="1200"/>
            </a:lvl1pPr>
          </a:lstStyle>
          <a:p>
            <a:endParaRPr lang="zh-CN"/>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latinLnBrk="0">
              <a:defRPr lang="zh-CN" sz="1200"/>
            </a:lvl1pPr>
          </a:lstStyle>
          <a:p>
            <a:fld id="{F1C0B079-A316-4C9B-B165-DF9EA8325D2C}" type="datetimeFigureOut">
              <a:rPr lang="en-US" altLang="zh-CN" smtClean="0"/>
              <a:pPr/>
              <a:t>5/15/2015</a:t>
            </a:fld>
            <a:endParaRPr lang="zh-CN"/>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latinLnBrk="0">
              <a:defRPr lang="zh-CN" sz="1200"/>
            </a:lvl1pPr>
          </a:lstStyle>
          <a:p>
            <a:endParaRPr lang="zh-CN"/>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latinLnBrk="0">
              <a:defRPr lang="zh-CN" sz="1200"/>
            </a:lvl1pPr>
          </a:lstStyle>
          <a:p>
            <a:fld id="{6BA0EAE6-B4B6-49B7-9049-B371250BE0F4}" type="slidenum">
              <a:rPr lang="zh-CN" smtClean="0"/>
              <a:pPr/>
              <a:t>‹#›</a:t>
            </a:fld>
            <a:endParaRPr lang="zh-CN"/>
          </a:p>
        </p:txBody>
      </p:sp>
    </p:spTree>
    <p:extLst>
      <p:ext uri="{BB962C8B-B14F-4D97-AF65-F5344CB8AC3E}">
        <p14:creationId xmlns:p14="http://schemas.microsoft.com/office/powerpoint/2010/main" val="1472466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latinLnBrk="0">
              <a:defRPr lang="zh-CN" sz="1200"/>
            </a:lvl1pPr>
          </a:lstStyle>
          <a:p>
            <a:endParaRPr lang="zh-CN"/>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latinLnBrk="0">
              <a:defRPr lang="zh-CN" sz="1200"/>
            </a:lvl1pPr>
          </a:lstStyle>
          <a:p>
            <a:fld id="{38F28AB8-57D1-494F-9851-055AD867E790}" type="datetimeFigureOut">
              <a:rPr lang="zh-CN" altLang="en-US"/>
              <a:pPr/>
              <a:t>2015/5/15</a:t>
            </a:fld>
            <a:endParaRPr lang="zh-CN"/>
          </a:p>
        </p:txBody>
      </p:sp>
      <p:sp>
        <p:nvSpPr>
          <p:cNvPr id="4" name="幻灯片图像占位符 3"/>
          <p:cNvSpPr>
            <a:spLocks noGrp="1" noRot="1" noChangeAspect="1"/>
          </p:cNvSpPr>
          <p:nvPr>
            <p:ph type="sldImg" idx="2"/>
          </p:nvPr>
        </p:nvSpPr>
        <p:spPr>
          <a:xfrm>
            <a:off x="2193925" y="1143000"/>
            <a:ext cx="2470150" cy="3086100"/>
          </a:xfrm>
          <a:prstGeom prst="rect">
            <a:avLst/>
          </a:prstGeom>
          <a:noFill/>
          <a:ln w="12700">
            <a:solidFill>
              <a:prstClr val="black"/>
            </a:solidFill>
          </a:ln>
        </p:spPr>
        <p:txBody>
          <a:bodyPr vert="horz" lIns="91440" tIns="45720" rIns="91440" bIns="45720" rtlCol="0" anchor="ctr"/>
          <a:lstStyle/>
          <a:p>
            <a:endParaRPr lang="zh-CN"/>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latinLnBrk="0">
              <a:defRPr lang="zh-CN" sz="1200"/>
            </a:lvl1pPr>
          </a:lstStyle>
          <a:p>
            <a:endParaRPr lang="zh-CN"/>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latinLnBrk="0">
              <a:defRPr lang="zh-CN" sz="1200"/>
            </a:lvl1pPr>
          </a:lstStyle>
          <a:p>
            <a:fld id="{37C7F044-5458-4B2E-BFA0-52AAA1C529D4}" type="slidenum">
              <a:rPr/>
              <a:pPr/>
              <a:t>‹#›</a:t>
            </a:fld>
            <a:endParaRPr lang="zh-CN"/>
          </a:p>
        </p:txBody>
      </p:sp>
    </p:spTree>
    <p:extLst>
      <p:ext uri="{BB962C8B-B14F-4D97-AF65-F5344CB8AC3E}">
        <p14:creationId xmlns:p14="http://schemas.microsoft.com/office/powerpoint/2010/main" val="1624808637"/>
      </p:ext>
    </p:extLst>
  </p:cSld>
  <p:clrMap bg1="lt1" tx1="dk1" bg2="lt2" tx2="dk2" accent1="accent1" accent2="accent2" accent3="accent3" accent4="accent4" accent5="accent5" accent6="accent6" hlink="hlink" folHlink="folHlink"/>
  <p:notesStyle>
    <a:lvl1pPr marL="0" algn="l" defTabSz="914400" rtl="0" eaLnBrk="1" latinLnBrk="0" hangingPunct="1">
      <a:defRPr lang="zh-CN" sz="1200" kern="1200">
        <a:solidFill>
          <a:schemeClr val="tx1"/>
        </a:solidFill>
        <a:latin typeface="+mn-lt"/>
        <a:ea typeface="+mn-ea"/>
        <a:cs typeface="+mn-cs"/>
      </a:defRPr>
    </a:lvl1pPr>
    <a:lvl2pPr marL="457200" algn="l" defTabSz="914400" rtl="0" eaLnBrk="1" latinLnBrk="0" hangingPunct="1">
      <a:defRPr lang="zh-CN" sz="1200" kern="1200">
        <a:solidFill>
          <a:schemeClr val="tx1"/>
        </a:solidFill>
        <a:latin typeface="+mn-lt"/>
        <a:ea typeface="+mn-ea"/>
        <a:cs typeface="+mn-cs"/>
      </a:defRPr>
    </a:lvl2pPr>
    <a:lvl3pPr marL="914400" algn="l" defTabSz="914400" rtl="0" eaLnBrk="1" latinLnBrk="0" hangingPunct="1">
      <a:defRPr lang="zh-CN" sz="1200" kern="1200">
        <a:solidFill>
          <a:schemeClr val="tx1"/>
        </a:solidFill>
        <a:latin typeface="+mn-lt"/>
        <a:ea typeface="+mn-ea"/>
        <a:cs typeface="+mn-cs"/>
      </a:defRPr>
    </a:lvl3pPr>
    <a:lvl4pPr marL="1371600" algn="l" defTabSz="914400" rtl="0" eaLnBrk="1" latinLnBrk="0" hangingPunct="1">
      <a:defRPr lang="zh-CN" sz="1200" kern="1200">
        <a:solidFill>
          <a:schemeClr val="tx1"/>
        </a:solidFill>
        <a:latin typeface="+mn-lt"/>
        <a:ea typeface="+mn-ea"/>
        <a:cs typeface="+mn-cs"/>
      </a:defRPr>
    </a:lvl4pPr>
    <a:lvl5pPr marL="1828800" algn="l" defTabSz="914400" rtl="0" eaLnBrk="1" latinLnBrk="0" hangingPunct="1">
      <a:defRPr lang="zh-CN" sz="1200" kern="1200">
        <a:solidFill>
          <a:schemeClr val="tx1"/>
        </a:solidFill>
        <a:latin typeface="+mn-lt"/>
        <a:ea typeface="+mn-ea"/>
        <a:cs typeface="+mn-cs"/>
      </a:defRPr>
    </a:lvl5pPr>
    <a:lvl6pPr marL="2286000" algn="l" defTabSz="914400" rtl="0" eaLnBrk="1" latinLnBrk="0" hangingPunct="1">
      <a:defRPr lang="zh-CN" sz="1200" kern="1200">
        <a:solidFill>
          <a:schemeClr val="tx1"/>
        </a:solidFill>
        <a:latin typeface="+mn-lt"/>
        <a:ea typeface="+mn-ea"/>
        <a:cs typeface="+mn-cs"/>
      </a:defRPr>
    </a:lvl6pPr>
    <a:lvl7pPr marL="2743200" algn="l" defTabSz="914400" rtl="0" eaLnBrk="1" latinLnBrk="0" hangingPunct="1">
      <a:defRPr lang="zh-CN" sz="1200" kern="1200">
        <a:solidFill>
          <a:schemeClr val="tx1"/>
        </a:solidFill>
        <a:latin typeface="+mn-lt"/>
        <a:ea typeface="+mn-ea"/>
        <a:cs typeface="+mn-cs"/>
      </a:defRPr>
    </a:lvl7pPr>
    <a:lvl8pPr marL="3200400" algn="l" defTabSz="914400" rtl="0" eaLnBrk="1" latinLnBrk="0" hangingPunct="1">
      <a:defRPr lang="zh-CN" sz="1200" kern="1200">
        <a:solidFill>
          <a:schemeClr val="tx1"/>
        </a:solidFill>
        <a:latin typeface="+mn-lt"/>
        <a:ea typeface="+mn-ea"/>
        <a:cs typeface="+mn-cs"/>
      </a:defRPr>
    </a:lvl8pPr>
    <a:lvl9pPr marL="3657600" algn="l" defTabSz="914400" rtl="0" eaLnBrk="1" latinLnBrk="0" hangingPunct="1">
      <a:defRPr lang="zh-CN"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7C7F044-5458-4B2E-BFA0-52AAA1C529D4}" type="slidenum">
              <a:rPr lang="en-US" altLang="zh-CN" smtClean="0"/>
              <a:pPr/>
              <a:t>1</a:t>
            </a:fld>
            <a:endParaRPr lang="zh-CN" altLang="en-US"/>
          </a:p>
        </p:txBody>
      </p:sp>
    </p:spTree>
    <p:extLst>
      <p:ext uri="{BB962C8B-B14F-4D97-AF65-F5344CB8AC3E}">
        <p14:creationId xmlns:p14="http://schemas.microsoft.com/office/powerpoint/2010/main" val="1313522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招贴">
    <p:spTree>
      <p:nvGrpSpPr>
        <p:cNvPr id="1" name=""/>
        <p:cNvGrpSpPr/>
        <p:nvPr/>
      </p:nvGrpSpPr>
      <p:grpSpPr>
        <a:xfrm>
          <a:off x="0" y="0"/>
          <a:ext cx="0" cy="0"/>
          <a:chOff x="0" y="0"/>
          <a:chExt cx="0" cy="0"/>
        </a:xfrm>
      </p:grpSpPr>
      <p:sp>
        <p:nvSpPr>
          <p:cNvPr id="39" name="矩形 38"/>
          <p:cNvSpPr/>
          <p:nvPr userDrawn="1"/>
        </p:nvSpPr>
        <p:spPr bwMode="auto">
          <a:xfrm>
            <a:off x="0" y="35023075"/>
            <a:ext cx="28783236" cy="976663"/>
          </a:xfrm>
          <a:prstGeom prst="rect">
            <a:avLst/>
          </a:prstGeom>
          <a:solidFill>
            <a:srgbClr val="D3E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937">
              <a:latin typeface="Microsoft YaHei UI" panose="020B0503020204020204" pitchFamily="34" charset="-122"/>
              <a:ea typeface="Microsoft YaHei UI" panose="020B0503020204020204" pitchFamily="34" charset="-122"/>
            </a:endParaRPr>
          </a:p>
        </p:txBody>
      </p:sp>
      <p:sp>
        <p:nvSpPr>
          <p:cNvPr id="59" name="线条 112"/>
          <p:cNvSpPr>
            <a:spLocks noChangeShapeType="1"/>
          </p:cNvSpPr>
          <p:nvPr userDrawn="1"/>
        </p:nvSpPr>
        <p:spPr bwMode="white">
          <a:xfrm>
            <a:off x="0" y="34999745"/>
            <a:ext cx="28800425" cy="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7937">
              <a:latin typeface="Microsoft YaHei UI" panose="020B0503020204020204" pitchFamily="34" charset="-122"/>
              <a:ea typeface="Microsoft YaHei UI" panose="020B0503020204020204" pitchFamily="34" charset="-122"/>
            </a:endParaRPr>
          </a:p>
        </p:txBody>
      </p:sp>
      <p:sp>
        <p:nvSpPr>
          <p:cNvPr id="43" name="矩形 42"/>
          <p:cNvSpPr/>
          <p:nvPr userDrawn="1"/>
        </p:nvSpPr>
        <p:spPr bwMode="white">
          <a:xfrm>
            <a:off x="19417099" y="6749951"/>
            <a:ext cx="8597315" cy="276997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937">
              <a:latin typeface="Microsoft YaHei UI" panose="020B0503020204020204" pitchFamily="34" charset="-122"/>
              <a:ea typeface="Microsoft YaHei UI" panose="020B0503020204020204" pitchFamily="34" charset="-122"/>
            </a:endParaRPr>
          </a:p>
        </p:txBody>
      </p:sp>
      <p:sp>
        <p:nvSpPr>
          <p:cNvPr id="42" name="矩形 41"/>
          <p:cNvSpPr/>
          <p:nvPr userDrawn="1"/>
        </p:nvSpPr>
        <p:spPr bwMode="white">
          <a:xfrm>
            <a:off x="10080961" y="6749951"/>
            <a:ext cx="8597315" cy="276997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937">
              <a:latin typeface="Microsoft YaHei UI" panose="020B0503020204020204" pitchFamily="34" charset="-122"/>
              <a:ea typeface="Microsoft YaHei UI" panose="020B0503020204020204" pitchFamily="34" charset="-122"/>
            </a:endParaRPr>
          </a:p>
        </p:txBody>
      </p:sp>
      <p:sp>
        <p:nvSpPr>
          <p:cNvPr id="41" name="矩形 40"/>
          <p:cNvSpPr/>
          <p:nvPr userDrawn="1"/>
        </p:nvSpPr>
        <p:spPr bwMode="white">
          <a:xfrm>
            <a:off x="732822" y="6749951"/>
            <a:ext cx="8597315" cy="276997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937">
              <a:latin typeface="Microsoft YaHei UI" panose="020B0503020204020204" pitchFamily="34" charset="-122"/>
              <a:ea typeface="Microsoft YaHei UI" panose="020B0503020204020204" pitchFamily="34" charset="-122"/>
            </a:endParaRPr>
          </a:p>
        </p:txBody>
      </p:sp>
      <p:sp>
        <p:nvSpPr>
          <p:cNvPr id="33" name="矩形 101"/>
          <p:cNvSpPr>
            <a:spLocks noChangeArrowheads="1"/>
          </p:cNvSpPr>
          <p:nvPr userDrawn="1"/>
        </p:nvSpPr>
        <p:spPr bwMode="auto">
          <a:xfrm>
            <a:off x="750012" y="4249970"/>
            <a:ext cx="28050414" cy="1440000"/>
          </a:xfrm>
          <a:prstGeom prst="rect">
            <a:avLst/>
          </a:prstGeom>
          <a:solidFill>
            <a:schemeClr val="accent2">
              <a:lumMod val="20000"/>
              <a:lumOff val="80000"/>
            </a:schemeClr>
          </a:solidFill>
          <a:ln>
            <a:noFill/>
          </a:ln>
          <a:effectLst/>
        </p:spPr>
        <p:txBody>
          <a:bodyPr wrap="none" anchor="ctr"/>
          <a:lstStyle/>
          <a:p>
            <a:endParaRPr lang="zh-CN" altLang="en-US" sz="7937">
              <a:latin typeface="Microsoft YaHei UI" panose="020B0503020204020204" pitchFamily="34" charset="-122"/>
              <a:ea typeface="Microsoft YaHei UI" panose="020B0503020204020204" pitchFamily="34" charset="-122"/>
            </a:endParaRPr>
          </a:p>
        </p:txBody>
      </p:sp>
      <p:sp>
        <p:nvSpPr>
          <p:cNvPr id="6" name="标题 5"/>
          <p:cNvSpPr>
            <a:spLocks noGrp="1"/>
          </p:cNvSpPr>
          <p:nvPr userDrawn="1">
            <p:ph type="title"/>
          </p:nvPr>
        </p:nvSpPr>
        <p:spPr/>
        <p:txBody>
          <a:bodyPr/>
          <a:lstStyle>
            <a:lvl1pPr>
              <a:defRPr>
                <a:latin typeface="Microsoft YaHei UI" panose="020B0503020204020204" pitchFamily="34" charset="-122"/>
                <a:ea typeface="Microsoft YaHei UI" panose="020B0503020204020204" pitchFamily="34" charset="-122"/>
              </a:defRPr>
            </a:lvl1pPr>
          </a:lstStyle>
          <a:p>
            <a:r>
              <a:rPr lang="zh-CN" altLang="en-US" smtClean="0"/>
              <a:t>单击此处编辑母版标题样式</a:t>
            </a:r>
            <a:endParaRPr lang="zh-CN"/>
          </a:p>
        </p:txBody>
      </p:sp>
      <p:sp>
        <p:nvSpPr>
          <p:cNvPr id="31" name="文本占位符 6"/>
          <p:cNvSpPr>
            <a:spLocks noGrp="1"/>
          </p:cNvSpPr>
          <p:nvPr userDrawn="1">
            <p:ph type="body" sz="quarter" idx="36"/>
          </p:nvPr>
        </p:nvSpPr>
        <p:spPr bwMode="auto">
          <a:xfrm>
            <a:off x="1450022" y="4465704"/>
            <a:ext cx="23400345" cy="1396525"/>
          </a:xfrm>
        </p:spPr>
        <p:txBody>
          <a:bodyPr anchor="ctr">
            <a:noAutofit/>
          </a:bodyPr>
          <a:lstStyle>
            <a:lvl1pPr marL="0" indent="0" latinLnBrk="0">
              <a:spcBef>
                <a:spcPts val="0"/>
              </a:spcBef>
              <a:buNone/>
              <a:defRPr lang="zh-CN" sz="2625">
                <a:solidFill>
                  <a:schemeClr val="tx1"/>
                </a:solidFill>
                <a:latin typeface="Microsoft YaHei UI" panose="020B0503020204020204" pitchFamily="34" charset="-122"/>
                <a:ea typeface="Microsoft YaHei UI" panose="020B0503020204020204" pitchFamily="34" charset="-122"/>
              </a:defRPr>
            </a:lvl1pPr>
            <a:lvl2pPr marL="0" indent="0" latinLnBrk="0">
              <a:spcBef>
                <a:spcPts val="0"/>
              </a:spcBef>
              <a:buNone/>
              <a:defRPr lang="zh-CN" sz="2625">
                <a:solidFill>
                  <a:schemeClr val="bg1"/>
                </a:solidFill>
              </a:defRPr>
            </a:lvl2pPr>
            <a:lvl3pPr marL="0" indent="0" latinLnBrk="0">
              <a:spcBef>
                <a:spcPts val="0"/>
              </a:spcBef>
              <a:buNone/>
              <a:defRPr lang="zh-CN" sz="2625">
                <a:solidFill>
                  <a:schemeClr val="bg1"/>
                </a:solidFill>
              </a:defRPr>
            </a:lvl3pPr>
            <a:lvl4pPr marL="0" indent="0" latinLnBrk="0">
              <a:spcBef>
                <a:spcPts val="0"/>
              </a:spcBef>
              <a:buNone/>
              <a:defRPr lang="zh-CN" sz="2625">
                <a:solidFill>
                  <a:schemeClr val="bg1"/>
                </a:solidFill>
              </a:defRPr>
            </a:lvl4pPr>
            <a:lvl5pPr marL="0" indent="0" latinLnBrk="0">
              <a:spcBef>
                <a:spcPts val="0"/>
              </a:spcBef>
              <a:buNone/>
              <a:defRPr lang="zh-CN" sz="2625">
                <a:solidFill>
                  <a:schemeClr val="bg1"/>
                </a:solidFill>
              </a:defRPr>
            </a:lvl5pPr>
            <a:lvl6pPr marL="0" indent="0" latinLnBrk="0">
              <a:spcBef>
                <a:spcPts val="0"/>
              </a:spcBef>
              <a:buNone/>
              <a:defRPr lang="zh-CN" sz="2625">
                <a:solidFill>
                  <a:schemeClr val="bg1"/>
                </a:solidFill>
              </a:defRPr>
            </a:lvl6pPr>
            <a:lvl7pPr marL="0" indent="0" latinLnBrk="0">
              <a:spcBef>
                <a:spcPts val="0"/>
              </a:spcBef>
              <a:buNone/>
              <a:defRPr lang="zh-CN" sz="2625">
                <a:solidFill>
                  <a:schemeClr val="bg1"/>
                </a:solidFill>
              </a:defRPr>
            </a:lvl7pPr>
            <a:lvl8pPr marL="0" indent="0" latinLnBrk="0">
              <a:spcBef>
                <a:spcPts val="0"/>
              </a:spcBef>
              <a:buNone/>
              <a:defRPr lang="zh-CN" sz="2625">
                <a:solidFill>
                  <a:schemeClr val="bg1"/>
                </a:solidFill>
              </a:defRPr>
            </a:lvl8pPr>
            <a:lvl9pPr marL="0" indent="0" latinLnBrk="0">
              <a:spcBef>
                <a:spcPts val="0"/>
              </a:spcBef>
              <a:buNone/>
              <a:defRPr lang="zh-CN" sz="2625">
                <a:solidFill>
                  <a:schemeClr val="bg1"/>
                </a:solidFill>
              </a:defRPr>
            </a:lvl9pPr>
          </a:lstStyle>
          <a:p>
            <a:pPr lvl="0"/>
            <a:r>
              <a:rPr lang="zh-CN" altLang="en-US" smtClean="0"/>
              <a:t>单击此处编辑母版文本样式</a:t>
            </a:r>
          </a:p>
        </p:txBody>
      </p:sp>
      <p:sp>
        <p:nvSpPr>
          <p:cNvPr id="7" name="文本占位符 6"/>
          <p:cNvSpPr>
            <a:spLocks noGrp="1"/>
          </p:cNvSpPr>
          <p:nvPr userDrawn="1">
            <p:ph type="body" sz="quarter" idx="13" hasCustomPrompt="1"/>
          </p:nvPr>
        </p:nvSpPr>
        <p:spPr>
          <a:xfrm>
            <a:off x="768011" y="6749951"/>
            <a:ext cx="8559422" cy="999993"/>
          </a:xfrm>
          <a:prstGeom prst="rect">
            <a:avLst/>
          </a:prstGeom>
          <a:solidFill>
            <a:schemeClr val="tx2"/>
          </a:solidFill>
        </p:spPr>
        <p:txBody>
          <a:bodyPr lIns="365760" anchor="ctr">
            <a:noAutofit/>
          </a:bodyPr>
          <a:lstStyle>
            <a:lvl1pPr marL="0" indent="0" latinLnBrk="0">
              <a:spcBef>
                <a:spcPts val="0"/>
              </a:spcBef>
              <a:buNone/>
              <a:defRPr lang="zh-CN" sz="6562" cap="none" baseline="0">
                <a:solidFill>
                  <a:schemeClr val="bg1"/>
                </a:solidFill>
                <a:latin typeface="Microsoft YaHei UI" panose="020B0503020204020204" pitchFamily="34" charset="-122"/>
                <a:ea typeface="Microsoft YaHei UI" panose="020B0503020204020204" pitchFamily="34" charset="-122"/>
              </a:defRPr>
            </a:lvl1pPr>
            <a:lvl2pPr marL="0" indent="0" latinLnBrk="0">
              <a:spcBef>
                <a:spcPts val="0"/>
              </a:spcBef>
              <a:buNone/>
              <a:defRPr lang="zh-CN" sz="6562" cap="all" baseline="0">
                <a:solidFill>
                  <a:schemeClr val="bg1"/>
                </a:solidFill>
                <a:latin typeface="+mj-lt"/>
              </a:defRPr>
            </a:lvl2pPr>
            <a:lvl3pPr marL="0" indent="0" latinLnBrk="0">
              <a:spcBef>
                <a:spcPts val="0"/>
              </a:spcBef>
              <a:buNone/>
              <a:defRPr lang="zh-CN" sz="6562" cap="all" baseline="0">
                <a:solidFill>
                  <a:schemeClr val="bg1"/>
                </a:solidFill>
                <a:latin typeface="+mj-lt"/>
              </a:defRPr>
            </a:lvl3pPr>
            <a:lvl4pPr marL="0" indent="0" latinLnBrk="0">
              <a:spcBef>
                <a:spcPts val="0"/>
              </a:spcBef>
              <a:buNone/>
              <a:defRPr lang="zh-CN" sz="6562" cap="all" baseline="0">
                <a:solidFill>
                  <a:schemeClr val="bg1"/>
                </a:solidFill>
                <a:latin typeface="+mj-lt"/>
              </a:defRPr>
            </a:lvl4pPr>
            <a:lvl5pPr marL="0" indent="0" latinLnBrk="0">
              <a:spcBef>
                <a:spcPts val="0"/>
              </a:spcBef>
              <a:buNone/>
              <a:defRPr lang="zh-CN" sz="6562" cap="all" baseline="0">
                <a:solidFill>
                  <a:schemeClr val="bg1"/>
                </a:solidFill>
                <a:latin typeface="+mj-lt"/>
              </a:defRPr>
            </a:lvl5pPr>
            <a:lvl6pPr marL="0" indent="0" latinLnBrk="0">
              <a:spcBef>
                <a:spcPts val="0"/>
              </a:spcBef>
              <a:buNone/>
              <a:defRPr lang="zh-CN" sz="6562" cap="all" baseline="0">
                <a:solidFill>
                  <a:schemeClr val="bg1"/>
                </a:solidFill>
                <a:latin typeface="+mj-lt"/>
              </a:defRPr>
            </a:lvl6pPr>
            <a:lvl7pPr marL="0" indent="0" latinLnBrk="0">
              <a:spcBef>
                <a:spcPts val="0"/>
              </a:spcBef>
              <a:buNone/>
              <a:defRPr lang="zh-CN" sz="6562" cap="all" baseline="0">
                <a:solidFill>
                  <a:schemeClr val="bg1"/>
                </a:solidFill>
                <a:latin typeface="+mj-lt"/>
              </a:defRPr>
            </a:lvl7pPr>
            <a:lvl8pPr marL="0" indent="0" latinLnBrk="0">
              <a:spcBef>
                <a:spcPts val="0"/>
              </a:spcBef>
              <a:buNone/>
              <a:defRPr lang="zh-CN" sz="6562" cap="all" baseline="0">
                <a:solidFill>
                  <a:schemeClr val="bg1"/>
                </a:solidFill>
                <a:latin typeface="+mj-lt"/>
              </a:defRPr>
            </a:lvl8pPr>
            <a:lvl9pPr marL="0" indent="0" latinLnBrk="0">
              <a:spcBef>
                <a:spcPts val="0"/>
              </a:spcBef>
              <a:buNone/>
              <a:defRPr lang="zh-CN" sz="6562" cap="all" baseline="0">
                <a:solidFill>
                  <a:schemeClr val="bg1"/>
                </a:solidFill>
                <a:latin typeface="+mj-lt"/>
              </a:defRPr>
            </a:lvl9pPr>
          </a:lstStyle>
          <a:p>
            <a:pPr lvl="0"/>
            <a:r>
              <a:rPr lang="zh-CN"/>
              <a:t>标题</a:t>
            </a:r>
          </a:p>
        </p:txBody>
      </p:sp>
      <p:sp>
        <p:nvSpPr>
          <p:cNvPr id="19" name="内容占位符 17"/>
          <p:cNvSpPr>
            <a:spLocks noGrp="1"/>
          </p:cNvSpPr>
          <p:nvPr userDrawn="1">
            <p:ph sz="quarter" idx="24" hasCustomPrompt="1"/>
          </p:nvPr>
        </p:nvSpPr>
        <p:spPr>
          <a:xfrm>
            <a:off x="770715" y="7749944"/>
            <a:ext cx="8562126" cy="7481163"/>
          </a:xfrm>
        </p:spPr>
        <p:txBody>
          <a:bodyPr lIns="365760" tIns="182880"/>
          <a:lstStyle>
            <a:lvl1pPr latinLnBrk="0">
              <a:buClr>
                <a:schemeClr val="accent1"/>
              </a:buClr>
              <a:defRPr lang="zh-CN" baseline="0">
                <a:latin typeface="Microsoft YaHei UI" panose="020B0503020204020204" pitchFamily="34" charset="-122"/>
                <a:ea typeface="Microsoft YaHei UI" panose="020B0503020204020204" pitchFamily="34" charset="-122"/>
              </a:defRPr>
            </a:lvl1pPr>
            <a:lvl2pPr latinLnBrk="0">
              <a:buClr>
                <a:schemeClr val="accent1"/>
              </a:buClr>
              <a:defRPr lang="zh-CN">
                <a:latin typeface="Microsoft YaHei UI" panose="020B0503020204020204" pitchFamily="34" charset="-122"/>
                <a:ea typeface="Microsoft YaHei UI" panose="020B0503020204020204" pitchFamily="34" charset="-122"/>
              </a:defRPr>
            </a:lvl2pPr>
            <a:lvl3pPr latinLnBrk="0">
              <a:buClr>
                <a:schemeClr val="accent1"/>
              </a:buClr>
              <a:defRPr lang="zh-CN">
                <a:latin typeface="Microsoft YaHei UI" panose="020B0503020204020204" pitchFamily="34" charset="-122"/>
                <a:ea typeface="Microsoft YaHei UI" panose="020B0503020204020204" pitchFamily="34" charset="-122"/>
              </a:defRPr>
            </a:lvl3pPr>
            <a:lvl4pPr latinLnBrk="0">
              <a:buClr>
                <a:schemeClr val="accent1"/>
              </a:buClr>
              <a:defRPr lang="zh-CN">
                <a:latin typeface="Microsoft YaHei UI" panose="020B0503020204020204" pitchFamily="34" charset="-122"/>
                <a:ea typeface="Microsoft YaHei UI" panose="020B0503020204020204" pitchFamily="34" charset="-122"/>
              </a:defRPr>
            </a:lvl4pPr>
            <a:lvl5pPr latinLnBrk="0">
              <a:buClr>
                <a:schemeClr val="accent1"/>
              </a:buClr>
              <a:defRPr lang="zh-CN">
                <a:latin typeface="Microsoft YaHei UI" panose="020B0503020204020204" pitchFamily="34" charset="-122"/>
                <a:ea typeface="Microsoft YaHei UI" panose="020B0503020204020204" pitchFamily="34" charset="-122"/>
              </a:defRPr>
            </a:lvl5pPr>
            <a:lvl6pPr latinLnBrk="0">
              <a:buClr>
                <a:schemeClr val="accent1"/>
              </a:buClr>
              <a:defRPr lang="zh-CN">
                <a:latin typeface="Microsoft YaHei UI" panose="020B0503020204020204" pitchFamily="34" charset="-122"/>
                <a:ea typeface="Microsoft YaHei UI" panose="020B0503020204020204" pitchFamily="34" charset="-122"/>
              </a:defRPr>
            </a:lvl6pPr>
            <a:lvl7pPr latinLnBrk="0">
              <a:buClr>
                <a:schemeClr val="accent1"/>
              </a:buClr>
              <a:defRPr lang="zh-CN">
                <a:latin typeface="Microsoft YaHei UI" panose="020B0503020204020204" pitchFamily="34" charset="-122"/>
                <a:ea typeface="Microsoft YaHei UI" panose="020B0503020204020204" pitchFamily="34" charset="-122"/>
              </a:defRPr>
            </a:lvl7pPr>
            <a:lvl8pPr latinLnBrk="0">
              <a:buClr>
                <a:schemeClr val="accent1"/>
              </a:buClr>
              <a:defRPr lang="zh-CN">
                <a:latin typeface="Microsoft YaHei UI" panose="020B0503020204020204" pitchFamily="34" charset="-122"/>
                <a:ea typeface="Microsoft YaHei UI" panose="020B0503020204020204" pitchFamily="34" charset="-122"/>
              </a:defRPr>
            </a:lvl8pPr>
            <a:lvl9pPr latinLnBrk="0">
              <a:buClr>
                <a:schemeClr val="accent1"/>
              </a:buClr>
              <a:defRPr lang="zh-CN">
                <a:latin typeface="Microsoft YaHei UI" panose="020B0503020204020204" pitchFamily="34" charset="-122"/>
                <a:ea typeface="Microsoft YaHei UI" panose="020B0503020204020204" pitchFamily="34" charset="-122"/>
              </a:defRPr>
            </a:lvl9pPr>
          </a:lstStyle>
          <a:p>
            <a:pPr lvl="0"/>
            <a:r>
              <a:rPr lang="zh-CN"/>
              <a:t>使用此占位符添加文本或其他内容</a:t>
            </a:r>
          </a:p>
          <a:p>
            <a:pPr lvl="1"/>
            <a:r>
              <a:rPr lang="zh-CN"/>
              <a:t>第二级</a:t>
            </a:r>
          </a:p>
          <a:p>
            <a:pPr lvl="2"/>
            <a:r>
              <a:rPr lang="zh-CN"/>
              <a:t>第三级</a:t>
            </a:r>
          </a:p>
          <a:p>
            <a:pPr lvl="3"/>
            <a:r>
              <a:rPr lang="zh-CN"/>
              <a:t>第四级</a:t>
            </a:r>
          </a:p>
          <a:p>
            <a:pPr lvl="4"/>
            <a:r>
              <a:rPr lang="zh-CN"/>
              <a:t>第五级</a:t>
            </a:r>
          </a:p>
          <a:p>
            <a:pPr lvl="5"/>
            <a:r>
              <a:rPr lang="zh-CN"/>
              <a:t>六</a:t>
            </a:r>
          </a:p>
          <a:p>
            <a:pPr lvl="6"/>
            <a:r>
              <a:rPr lang="zh-CN"/>
              <a:t>七</a:t>
            </a:r>
          </a:p>
          <a:p>
            <a:pPr lvl="7"/>
            <a:r>
              <a:rPr lang="zh-CN"/>
              <a:t>八</a:t>
            </a:r>
          </a:p>
          <a:p>
            <a:pPr lvl="8"/>
            <a:r>
              <a:rPr lang="zh-CN"/>
              <a:t>九</a:t>
            </a:r>
          </a:p>
        </p:txBody>
      </p:sp>
      <p:sp>
        <p:nvSpPr>
          <p:cNvPr id="13" name="文本占位符 6"/>
          <p:cNvSpPr>
            <a:spLocks noGrp="1"/>
          </p:cNvSpPr>
          <p:nvPr userDrawn="1">
            <p:ph type="body" sz="quarter" idx="19" hasCustomPrompt="1"/>
          </p:nvPr>
        </p:nvSpPr>
        <p:spPr>
          <a:xfrm>
            <a:off x="768011" y="25483148"/>
            <a:ext cx="8562126" cy="999993"/>
          </a:xfrm>
          <a:prstGeom prst="rect">
            <a:avLst/>
          </a:prstGeom>
          <a:solidFill>
            <a:schemeClr val="accent2">
              <a:lumMod val="75000"/>
            </a:schemeClr>
          </a:solidFill>
        </p:spPr>
        <p:txBody>
          <a:bodyPr lIns="365760" anchor="ctr">
            <a:noAutofit/>
          </a:bodyPr>
          <a:lstStyle>
            <a:lvl1pPr marL="0" indent="0" latinLnBrk="0">
              <a:spcBef>
                <a:spcPts val="0"/>
              </a:spcBef>
              <a:buNone/>
              <a:defRPr lang="zh-CN" sz="6562" cap="none" baseline="0">
                <a:solidFill>
                  <a:schemeClr val="bg1"/>
                </a:solidFill>
                <a:latin typeface="Microsoft YaHei UI" panose="020B0503020204020204" pitchFamily="34" charset="-122"/>
                <a:ea typeface="Microsoft YaHei UI" panose="020B0503020204020204" pitchFamily="34" charset="-122"/>
              </a:defRPr>
            </a:lvl1pPr>
            <a:lvl2pPr marL="0" indent="0" latinLnBrk="0">
              <a:spcBef>
                <a:spcPts val="0"/>
              </a:spcBef>
              <a:buNone/>
              <a:defRPr lang="zh-CN" sz="6562" cap="all" baseline="0">
                <a:solidFill>
                  <a:schemeClr val="bg1"/>
                </a:solidFill>
                <a:latin typeface="+mj-lt"/>
              </a:defRPr>
            </a:lvl2pPr>
            <a:lvl3pPr marL="0" indent="0" latinLnBrk="0">
              <a:spcBef>
                <a:spcPts val="0"/>
              </a:spcBef>
              <a:buNone/>
              <a:defRPr lang="zh-CN" sz="6562" cap="all" baseline="0">
                <a:solidFill>
                  <a:schemeClr val="bg1"/>
                </a:solidFill>
                <a:latin typeface="+mj-lt"/>
              </a:defRPr>
            </a:lvl3pPr>
            <a:lvl4pPr marL="0" indent="0" latinLnBrk="0">
              <a:spcBef>
                <a:spcPts val="0"/>
              </a:spcBef>
              <a:buNone/>
              <a:defRPr lang="zh-CN" sz="6562" cap="all" baseline="0">
                <a:solidFill>
                  <a:schemeClr val="bg1"/>
                </a:solidFill>
                <a:latin typeface="+mj-lt"/>
              </a:defRPr>
            </a:lvl4pPr>
            <a:lvl5pPr marL="0" indent="0" latinLnBrk="0">
              <a:spcBef>
                <a:spcPts val="0"/>
              </a:spcBef>
              <a:buNone/>
              <a:defRPr lang="zh-CN" sz="6562" cap="all" baseline="0">
                <a:solidFill>
                  <a:schemeClr val="bg1"/>
                </a:solidFill>
                <a:latin typeface="+mj-lt"/>
              </a:defRPr>
            </a:lvl5pPr>
            <a:lvl6pPr marL="0" indent="0" latinLnBrk="0">
              <a:spcBef>
                <a:spcPts val="0"/>
              </a:spcBef>
              <a:buNone/>
              <a:defRPr lang="zh-CN" sz="6562" cap="all" baseline="0">
                <a:solidFill>
                  <a:schemeClr val="bg1"/>
                </a:solidFill>
                <a:latin typeface="+mj-lt"/>
              </a:defRPr>
            </a:lvl6pPr>
            <a:lvl7pPr marL="0" indent="0" latinLnBrk="0">
              <a:spcBef>
                <a:spcPts val="0"/>
              </a:spcBef>
              <a:buNone/>
              <a:defRPr lang="zh-CN" sz="6562" cap="all" baseline="0">
                <a:solidFill>
                  <a:schemeClr val="bg1"/>
                </a:solidFill>
                <a:latin typeface="+mj-lt"/>
              </a:defRPr>
            </a:lvl7pPr>
            <a:lvl8pPr marL="0" indent="0" latinLnBrk="0">
              <a:spcBef>
                <a:spcPts val="0"/>
              </a:spcBef>
              <a:buNone/>
              <a:defRPr lang="zh-CN" sz="6562" cap="all" baseline="0">
                <a:solidFill>
                  <a:schemeClr val="bg1"/>
                </a:solidFill>
                <a:latin typeface="+mj-lt"/>
              </a:defRPr>
            </a:lvl8pPr>
            <a:lvl9pPr marL="0" indent="0" latinLnBrk="0">
              <a:spcBef>
                <a:spcPts val="0"/>
              </a:spcBef>
              <a:buNone/>
              <a:defRPr lang="zh-CN" sz="6562" cap="all" baseline="0">
                <a:solidFill>
                  <a:schemeClr val="bg1"/>
                </a:solidFill>
                <a:latin typeface="+mj-lt"/>
              </a:defRPr>
            </a:lvl9pPr>
          </a:lstStyle>
          <a:p>
            <a:pPr lvl="0"/>
            <a:r>
              <a:rPr lang="zh-CN"/>
              <a:t>标题</a:t>
            </a:r>
          </a:p>
        </p:txBody>
      </p:sp>
      <p:sp>
        <p:nvSpPr>
          <p:cNvPr id="21" name="内容占位符 17"/>
          <p:cNvSpPr>
            <a:spLocks noGrp="1"/>
          </p:cNvSpPr>
          <p:nvPr userDrawn="1">
            <p:ph sz="quarter" idx="26" hasCustomPrompt="1"/>
          </p:nvPr>
        </p:nvSpPr>
        <p:spPr>
          <a:xfrm>
            <a:off x="770715" y="26483142"/>
            <a:ext cx="8562126" cy="7943277"/>
          </a:xfrm>
        </p:spPr>
        <p:txBody>
          <a:bodyPr lIns="365760" tIns="182880"/>
          <a:lstStyle>
            <a:lvl1pPr latinLnBrk="0">
              <a:buClr>
                <a:schemeClr val="accent1"/>
              </a:buClr>
              <a:defRPr lang="zh-CN" baseline="0">
                <a:latin typeface="Microsoft YaHei UI" panose="020B0503020204020204" pitchFamily="34" charset="-122"/>
                <a:ea typeface="Microsoft YaHei UI" panose="020B0503020204020204" pitchFamily="34" charset="-122"/>
              </a:defRPr>
            </a:lvl1pPr>
            <a:lvl2pPr latinLnBrk="0">
              <a:buClr>
                <a:schemeClr val="accent1"/>
              </a:buClr>
              <a:defRPr lang="zh-CN">
                <a:latin typeface="Microsoft YaHei UI" panose="020B0503020204020204" pitchFamily="34" charset="-122"/>
                <a:ea typeface="Microsoft YaHei UI" panose="020B0503020204020204" pitchFamily="34" charset="-122"/>
              </a:defRPr>
            </a:lvl2pPr>
            <a:lvl3pPr latinLnBrk="0">
              <a:buClr>
                <a:schemeClr val="accent1"/>
              </a:buClr>
              <a:defRPr lang="zh-CN">
                <a:latin typeface="Microsoft YaHei UI" panose="020B0503020204020204" pitchFamily="34" charset="-122"/>
                <a:ea typeface="Microsoft YaHei UI" panose="020B0503020204020204" pitchFamily="34" charset="-122"/>
              </a:defRPr>
            </a:lvl3pPr>
            <a:lvl4pPr latinLnBrk="0">
              <a:buClr>
                <a:schemeClr val="accent1"/>
              </a:buClr>
              <a:defRPr lang="zh-CN">
                <a:latin typeface="Microsoft YaHei UI" panose="020B0503020204020204" pitchFamily="34" charset="-122"/>
                <a:ea typeface="Microsoft YaHei UI" panose="020B0503020204020204" pitchFamily="34" charset="-122"/>
              </a:defRPr>
            </a:lvl4pPr>
            <a:lvl5pPr latinLnBrk="0">
              <a:buClr>
                <a:schemeClr val="accent1"/>
              </a:buClr>
              <a:defRPr lang="zh-CN">
                <a:latin typeface="Microsoft YaHei UI" panose="020B0503020204020204" pitchFamily="34" charset="-122"/>
                <a:ea typeface="Microsoft YaHei UI" panose="020B0503020204020204" pitchFamily="34" charset="-122"/>
              </a:defRPr>
            </a:lvl5pPr>
            <a:lvl6pPr latinLnBrk="0">
              <a:buClr>
                <a:schemeClr val="accent1"/>
              </a:buClr>
              <a:defRPr lang="zh-CN">
                <a:latin typeface="Microsoft YaHei UI" panose="020B0503020204020204" pitchFamily="34" charset="-122"/>
                <a:ea typeface="Microsoft YaHei UI" panose="020B0503020204020204" pitchFamily="34" charset="-122"/>
              </a:defRPr>
            </a:lvl6pPr>
            <a:lvl7pPr latinLnBrk="0">
              <a:buClr>
                <a:schemeClr val="accent1"/>
              </a:buClr>
              <a:defRPr lang="zh-CN">
                <a:latin typeface="Microsoft YaHei UI" panose="020B0503020204020204" pitchFamily="34" charset="-122"/>
                <a:ea typeface="Microsoft YaHei UI" panose="020B0503020204020204" pitchFamily="34" charset="-122"/>
              </a:defRPr>
            </a:lvl7pPr>
            <a:lvl8pPr latinLnBrk="0">
              <a:buClr>
                <a:schemeClr val="accent1"/>
              </a:buClr>
              <a:defRPr lang="zh-CN">
                <a:latin typeface="Microsoft YaHei UI" panose="020B0503020204020204" pitchFamily="34" charset="-122"/>
                <a:ea typeface="Microsoft YaHei UI" panose="020B0503020204020204" pitchFamily="34" charset="-122"/>
              </a:defRPr>
            </a:lvl8pPr>
            <a:lvl9pPr latinLnBrk="0">
              <a:buClr>
                <a:schemeClr val="accent1"/>
              </a:buClr>
              <a:defRPr lang="zh-CN">
                <a:latin typeface="Microsoft YaHei UI" panose="020B0503020204020204" pitchFamily="34" charset="-122"/>
                <a:ea typeface="Microsoft YaHei UI" panose="020B0503020204020204" pitchFamily="34" charset="-122"/>
              </a:defRPr>
            </a:lvl9pPr>
          </a:lstStyle>
          <a:p>
            <a:pPr lvl="0"/>
            <a:r>
              <a:rPr lang="zh-CN"/>
              <a:t>使用此占位符添加文本或其他内容</a:t>
            </a:r>
          </a:p>
          <a:p>
            <a:pPr lvl="1"/>
            <a:r>
              <a:rPr lang="zh-CN"/>
              <a:t>第二级</a:t>
            </a:r>
          </a:p>
          <a:p>
            <a:pPr lvl="2"/>
            <a:r>
              <a:rPr lang="zh-CN"/>
              <a:t>第三级</a:t>
            </a:r>
          </a:p>
          <a:p>
            <a:pPr lvl="3"/>
            <a:r>
              <a:rPr lang="zh-CN"/>
              <a:t>第四级</a:t>
            </a:r>
          </a:p>
          <a:p>
            <a:pPr lvl="4"/>
            <a:r>
              <a:rPr lang="zh-CN"/>
              <a:t>第五级</a:t>
            </a:r>
          </a:p>
          <a:p>
            <a:pPr lvl="5"/>
            <a:r>
              <a:rPr lang="zh-CN"/>
              <a:t>六</a:t>
            </a:r>
          </a:p>
          <a:p>
            <a:pPr lvl="6"/>
            <a:r>
              <a:rPr lang="zh-CN"/>
              <a:t>七</a:t>
            </a:r>
          </a:p>
          <a:p>
            <a:pPr lvl="7"/>
            <a:r>
              <a:rPr lang="zh-CN"/>
              <a:t>八</a:t>
            </a:r>
          </a:p>
          <a:p>
            <a:pPr lvl="8"/>
            <a:r>
              <a:rPr lang="zh-CN"/>
              <a:t>九</a:t>
            </a:r>
          </a:p>
        </p:txBody>
      </p:sp>
      <p:sp>
        <p:nvSpPr>
          <p:cNvPr id="15" name="文本占位符 6"/>
          <p:cNvSpPr>
            <a:spLocks noGrp="1"/>
          </p:cNvSpPr>
          <p:nvPr userDrawn="1">
            <p:ph type="body" sz="quarter" idx="21" hasCustomPrompt="1"/>
          </p:nvPr>
        </p:nvSpPr>
        <p:spPr>
          <a:xfrm>
            <a:off x="10116149" y="6749951"/>
            <a:ext cx="8562126" cy="999993"/>
          </a:xfrm>
          <a:prstGeom prst="rect">
            <a:avLst/>
          </a:prstGeom>
          <a:solidFill>
            <a:schemeClr val="accent2"/>
          </a:solidFill>
        </p:spPr>
        <p:txBody>
          <a:bodyPr lIns="365760" anchor="ctr">
            <a:noAutofit/>
          </a:bodyPr>
          <a:lstStyle>
            <a:lvl1pPr marL="0" indent="0" latinLnBrk="0">
              <a:spcBef>
                <a:spcPts val="0"/>
              </a:spcBef>
              <a:buNone/>
              <a:defRPr lang="zh-CN" sz="6562" cap="none" baseline="0">
                <a:solidFill>
                  <a:schemeClr val="bg1"/>
                </a:solidFill>
                <a:latin typeface="Microsoft YaHei UI" panose="020B0503020204020204" pitchFamily="34" charset="-122"/>
                <a:ea typeface="Microsoft YaHei UI" panose="020B0503020204020204" pitchFamily="34" charset="-122"/>
              </a:defRPr>
            </a:lvl1pPr>
            <a:lvl2pPr marL="0" indent="0" latinLnBrk="0">
              <a:spcBef>
                <a:spcPts val="0"/>
              </a:spcBef>
              <a:buNone/>
              <a:defRPr lang="zh-CN" sz="6562" cap="all" baseline="0">
                <a:solidFill>
                  <a:schemeClr val="bg1"/>
                </a:solidFill>
                <a:latin typeface="+mj-lt"/>
              </a:defRPr>
            </a:lvl2pPr>
            <a:lvl3pPr marL="0" indent="0" latinLnBrk="0">
              <a:spcBef>
                <a:spcPts val="0"/>
              </a:spcBef>
              <a:buNone/>
              <a:defRPr lang="zh-CN" sz="6562" cap="all" baseline="0">
                <a:solidFill>
                  <a:schemeClr val="bg1"/>
                </a:solidFill>
                <a:latin typeface="+mj-lt"/>
              </a:defRPr>
            </a:lvl3pPr>
            <a:lvl4pPr marL="0" indent="0" latinLnBrk="0">
              <a:spcBef>
                <a:spcPts val="0"/>
              </a:spcBef>
              <a:buNone/>
              <a:defRPr lang="zh-CN" sz="6562" cap="all" baseline="0">
                <a:solidFill>
                  <a:schemeClr val="bg1"/>
                </a:solidFill>
                <a:latin typeface="+mj-lt"/>
              </a:defRPr>
            </a:lvl4pPr>
            <a:lvl5pPr marL="0" indent="0" latinLnBrk="0">
              <a:spcBef>
                <a:spcPts val="0"/>
              </a:spcBef>
              <a:buNone/>
              <a:defRPr lang="zh-CN" sz="6562" cap="all" baseline="0">
                <a:solidFill>
                  <a:schemeClr val="bg1"/>
                </a:solidFill>
                <a:latin typeface="+mj-lt"/>
              </a:defRPr>
            </a:lvl5pPr>
            <a:lvl6pPr marL="0" indent="0" latinLnBrk="0">
              <a:spcBef>
                <a:spcPts val="0"/>
              </a:spcBef>
              <a:buNone/>
              <a:defRPr lang="zh-CN" sz="6562" cap="all" baseline="0">
                <a:solidFill>
                  <a:schemeClr val="bg1"/>
                </a:solidFill>
                <a:latin typeface="+mj-lt"/>
              </a:defRPr>
            </a:lvl6pPr>
            <a:lvl7pPr marL="0" indent="0" latinLnBrk="0">
              <a:spcBef>
                <a:spcPts val="0"/>
              </a:spcBef>
              <a:buNone/>
              <a:defRPr lang="zh-CN" sz="6562" cap="all" baseline="0">
                <a:solidFill>
                  <a:schemeClr val="bg1"/>
                </a:solidFill>
                <a:latin typeface="+mj-lt"/>
              </a:defRPr>
            </a:lvl7pPr>
            <a:lvl8pPr marL="0" indent="0" latinLnBrk="0">
              <a:spcBef>
                <a:spcPts val="0"/>
              </a:spcBef>
              <a:buNone/>
              <a:defRPr lang="zh-CN" sz="6562" cap="all" baseline="0">
                <a:solidFill>
                  <a:schemeClr val="bg1"/>
                </a:solidFill>
                <a:latin typeface="+mj-lt"/>
              </a:defRPr>
            </a:lvl8pPr>
            <a:lvl9pPr marL="0" indent="0" latinLnBrk="0">
              <a:spcBef>
                <a:spcPts val="0"/>
              </a:spcBef>
              <a:buNone/>
              <a:defRPr lang="zh-CN" sz="6562" cap="all" baseline="0">
                <a:solidFill>
                  <a:schemeClr val="bg1"/>
                </a:solidFill>
                <a:latin typeface="+mj-lt"/>
              </a:defRPr>
            </a:lvl9pPr>
          </a:lstStyle>
          <a:p>
            <a:pPr lvl="0"/>
            <a:r>
              <a:rPr lang="zh-CN"/>
              <a:t>标题</a:t>
            </a:r>
          </a:p>
        </p:txBody>
      </p:sp>
      <p:sp>
        <p:nvSpPr>
          <p:cNvPr id="22" name="内容占位符 17"/>
          <p:cNvSpPr>
            <a:spLocks noGrp="1"/>
          </p:cNvSpPr>
          <p:nvPr userDrawn="1">
            <p:ph sz="quarter" idx="27" hasCustomPrompt="1"/>
          </p:nvPr>
        </p:nvSpPr>
        <p:spPr>
          <a:xfrm>
            <a:off x="10116149" y="7749943"/>
            <a:ext cx="8562126" cy="5387238"/>
          </a:xfrm>
        </p:spPr>
        <p:txBody>
          <a:bodyPr lIns="365760" tIns="182880"/>
          <a:lstStyle>
            <a:lvl1pPr latinLnBrk="0">
              <a:buClr>
                <a:schemeClr val="accent1"/>
              </a:buClr>
              <a:defRPr lang="zh-CN" baseline="0">
                <a:latin typeface="Microsoft YaHei UI" panose="020B0503020204020204" pitchFamily="34" charset="-122"/>
                <a:ea typeface="Microsoft YaHei UI" panose="020B0503020204020204" pitchFamily="34" charset="-122"/>
              </a:defRPr>
            </a:lvl1pPr>
            <a:lvl2pPr latinLnBrk="0">
              <a:buClr>
                <a:schemeClr val="accent1"/>
              </a:buClr>
              <a:defRPr lang="zh-CN">
                <a:latin typeface="Microsoft YaHei UI" panose="020B0503020204020204" pitchFamily="34" charset="-122"/>
                <a:ea typeface="Microsoft YaHei UI" panose="020B0503020204020204" pitchFamily="34" charset="-122"/>
              </a:defRPr>
            </a:lvl2pPr>
            <a:lvl3pPr latinLnBrk="0">
              <a:buClr>
                <a:schemeClr val="accent1"/>
              </a:buClr>
              <a:defRPr lang="zh-CN">
                <a:latin typeface="Microsoft YaHei UI" panose="020B0503020204020204" pitchFamily="34" charset="-122"/>
                <a:ea typeface="Microsoft YaHei UI" panose="020B0503020204020204" pitchFamily="34" charset="-122"/>
              </a:defRPr>
            </a:lvl3pPr>
            <a:lvl4pPr latinLnBrk="0">
              <a:buClr>
                <a:schemeClr val="accent1"/>
              </a:buClr>
              <a:defRPr lang="zh-CN">
                <a:latin typeface="Microsoft YaHei UI" panose="020B0503020204020204" pitchFamily="34" charset="-122"/>
                <a:ea typeface="Microsoft YaHei UI" panose="020B0503020204020204" pitchFamily="34" charset="-122"/>
              </a:defRPr>
            </a:lvl4pPr>
            <a:lvl5pPr latinLnBrk="0">
              <a:buClr>
                <a:schemeClr val="accent1"/>
              </a:buClr>
              <a:defRPr lang="zh-CN">
                <a:latin typeface="Microsoft YaHei UI" panose="020B0503020204020204" pitchFamily="34" charset="-122"/>
                <a:ea typeface="Microsoft YaHei UI" panose="020B0503020204020204" pitchFamily="34" charset="-122"/>
              </a:defRPr>
            </a:lvl5pPr>
            <a:lvl6pPr latinLnBrk="0">
              <a:buClr>
                <a:schemeClr val="accent1"/>
              </a:buClr>
              <a:defRPr lang="zh-CN">
                <a:latin typeface="Microsoft YaHei UI" panose="020B0503020204020204" pitchFamily="34" charset="-122"/>
                <a:ea typeface="Microsoft YaHei UI" panose="020B0503020204020204" pitchFamily="34" charset="-122"/>
              </a:defRPr>
            </a:lvl6pPr>
            <a:lvl7pPr latinLnBrk="0">
              <a:buClr>
                <a:schemeClr val="accent1"/>
              </a:buClr>
              <a:defRPr lang="zh-CN">
                <a:latin typeface="Microsoft YaHei UI" panose="020B0503020204020204" pitchFamily="34" charset="-122"/>
                <a:ea typeface="Microsoft YaHei UI" panose="020B0503020204020204" pitchFamily="34" charset="-122"/>
              </a:defRPr>
            </a:lvl7pPr>
            <a:lvl8pPr latinLnBrk="0">
              <a:buClr>
                <a:schemeClr val="accent1"/>
              </a:buClr>
              <a:defRPr lang="zh-CN">
                <a:latin typeface="Microsoft YaHei UI" panose="020B0503020204020204" pitchFamily="34" charset="-122"/>
                <a:ea typeface="Microsoft YaHei UI" panose="020B0503020204020204" pitchFamily="34" charset="-122"/>
              </a:defRPr>
            </a:lvl8pPr>
            <a:lvl9pPr latinLnBrk="0">
              <a:buClr>
                <a:schemeClr val="accent1"/>
              </a:buClr>
              <a:defRPr lang="zh-CN">
                <a:latin typeface="Microsoft YaHei UI" panose="020B0503020204020204" pitchFamily="34" charset="-122"/>
                <a:ea typeface="Microsoft YaHei UI" panose="020B0503020204020204" pitchFamily="34" charset="-122"/>
              </a:defRPr>
            </a:lvl9pPr>
          </a:lstStyle>
          <a:p>
            <a:pPr lvl="0"/>
            <a:r>
              <a:rPr lang="zh-CN" dirty="0"/>
              <a:t>使用此占位符添加文本或其他内容</a:t>
            </a:r>
          </a:p>
          <a:p>
            <a:pPr lvl="1"/>
            <a:r>
              <a:rPr lang="zh-CN" dirty="0"/>
              <a:t>第二级</a:t>
            </a:r>
          </a:p>
          <a:p>
            <a:pPr lvl="2"/>
            <a:r>
              <a:rPr lang="zh-CN" dirty="0"/>
              <a:t>第三级</a:t>
            </a:r>
          </a:p>
          <a:p>
            <a:pPr lvl="3"/>
            <a:r>
              <a:rPr lang="zh-CN" dirty="0"/>
              <a:t>第四级</a:t>
            </a:r>
          </a:p>
          <a:p>
            <a:pPr lvl="4"/>
            <a:r>
              <a:rPr lang="zh-CN" dirty="0"/>
              <a:t>第五级</a:t>
            </a:r>
          </a:p>
          <a:p>
            <a:pPr lvl="5"/>
            <a:r>
              <a:rPr lang="zh-CN" dirty="0"/>
              <a:t>六</a:t>
            </a:r>
          </a:p>
          <a:p>
            <a:pPr lvl="6"/>
            <a:r>
              <a:rPr lang="zh-CN" dirty="0"/>
              <a:t>七</a:t>
            </a:r>
          </a:p>
          <a:p>
            <a:pPr lvl="7"/>
            <a:r>
              <a:rPr lang="zh-CN" dirty="0"/>
              <a:t>八</a:t>
            </a:r>
          </a:p>
          <a:p>
            <a:pPr lvl="8"/>
            <a:r>
              <a:rPr lang="zh-CN" dirty="0"/>
              <a:t>九</a:t>
            </a:r>
          </a:p>
        </p:txBody>
      </p:sp>
      <p:sp>
        <p:nvSpPr>
          <p:cNvPr id="24" name="文本占位符 6"/>
          <p:cNvSpPr>
            <a:spLocks noGrp="1"/>
          </p:cNvSpPr>
          <p:nvPr userDrawn="1">
            <p:ph type="body" sz="quarter" idx="29" hasCustomPrompt="1"/>
          </p:nvPr>
        </p:nvSpPr>
        <p:spPr>
          <a:xfrm>
            <a:off x="10116149" y="25483148"/>
            <a:ext cx="8562126" cy="999993"/>
          </a:xfrm>
          <a:prstGeom prst="rect">
            <a:avLst/>
          </a:prstGeom>
          <a:solidFill>
            <a:schemeClr val="accent1"/>
          </a:solidFill>
        </p:spPr>
        <p:txBody>
          <a:bodyPr lIns="365760" anchor="ctr">
            <a:noAutofit/>
          </a:bodyPr>
          <a:lstStyle>
            <a:lvl1pPr marL="0" indent="0" latinLnBrk="0">
              <a:spcBef>
                <a:spcPts val="0"/>
              </a:spcBef>
              <a:buNone/>
              <a:defRPr lang="zh-CN" sz="6562" cap="none" baseline="0">
                <a:solidFill>
                  <a:schemeClr val="bg1"/>
                </a:solidFill>
                <a:latin typeface="Microsoft YaHei UI" panose="020B0503020204020204" pitchFamily="34" charset="-122"/>
                <a:ea typeface="Microsoft YaHei UI" panose="020B0503020204020204" pitchFamily="34" charset="-122"/>
              </a:defRPr>
            </a:lvl1pPr>
            <a:lvl2pPr marL="0" indent="0" latinLnBrk="0">
              <a:spcBef>
                <a:spcPts val="0"/>
              </a:spcBef>
              <a:buNone/>
              <a:defRPr lang="zh-CN" sz="6562" cap="all" baseline="0">
                <a:solidFill>
                  <a:schemeClr val="bg1"/>
                </a:solidFill>
                <a:latin typeface="+mj-lt"/>
              </a:defRPr>
            </a:lvl2pPr>
            <a:lvl3pPr marL="0" indent="0" latinLnBrk="0">
              <a:spcBef>
                <a:spcPts val="0"/>
              </a:spcBef>
              <a:buNone/>
              <a:defRPr lang="zh-CN" sz="6562" cap="all" baseline="0">
                <a:solidFill>
                  <a:schemeClr val="bg1"/>
                </a:solidFill>
                <a:latin typeface="+mj-lt"/>
              </a:defRPr>
            </a:lvl3pPr>
            <a:lvl4pPr marL="0" indent="0" latinLnBrk="0">
              <a:spcBef>
                <a:spcPts val="0"/>
              </a:spcBef>
              <a:buNone/>
              <a:defRPr lang="zh-CN" sz="6562" cap="all" baseline="0">
                <a:solidFill>
                  <a:schemeClr val="bg1"/>
                </a:solidFill>
                <a:latin typeface="+mj-lt"/>
              </a:defRPr>
            </a:lvl4pPr>
            <a:lvl5pPr marL="0" indent="0" latinLnBrk="0">
              <a:spcBef>
                <a:spcPts val="0"/>
              </a:spcBef>
              <a:buNone/>
              <a:defRPr lang="zh-CN" sz="6562" cap="all" baseline="0">
                <a:solidFill>
                  <a:schemeClr val="bg1"/>
                </a:solidFill>
                <a:latin typeface="+mj-lt"/>
              </a:defRPr>
            </a:lvl5pPr>
            <a:lvl6pPr marL="0" indent="0" latinLnBrk="0">
              <a:spcBef>
                <a:spcPts val="0"/>
              </a:spcBef>
              <a:buNone/>
              <a:defRPr lang="zh-CN" sz="6562" cap="all" baseline="0">
                <a:solidFill>
                  <a:schemeClr val="bg1"/>
                </a:solidFill>
                <a:latin typeface="+mj-lt"/>
              </a:defRPr>
            </a:lvl6pPr>
            <a:lvl7pPr marL="0" indent="0" latinLnBrk="0">
              <a:spcBef>
                <a:spcPts val="0"/>
              </a:spcBef>
              <a:buNone/>
              <a:defRPr lang="zh-CN" sz="6562" cap="all" baseline="0">
                <a:solidFill>
                  <a:schemeClr val="bg1"/>
                </a:solidFill>
                <a:latin typeface="+mj-lt"/>
              </a:defRPr>
            </a:lvl7pPr>
            <a:lvl8pPr marL="0" indent="0" latinLnBrk="0">
              <a:spcBef>
                <a:spcPts val="0"/>
              </a:spcBef>
              <a:buNone/>
              <a:defRPr lang="zh-CN" sz="6562" cap="all" baseline="0">
                <a:solidFill>
                  <a:schemeClr val="bg1"/>
                </a:solidFill>
                <a:latin typeface="+mj-lt"/>
              </a:defRPr>
            </a:lvl8pPr>
            <a:lvl9pPr marL="0" indent="0" latinLnBrk="0">
              <a:spcBef>
                <a:spcPts val="0"/>
              </a:spcBef>
              <a:buNone/>
              <a:defRPr lang="zh-CN" sz="6562" cap="all" baseline="0">
                <a:solidFill>
                  <a:schemeClr val="bg1"/>
                </a:solidFill>
                <a:latin typeface="+mj-lt"/>
              </a:defRPr>
            </a:lvl9pPr>
          </a:lstStyle>
          <a:p>
            <a:pPr lvl="0"/>
            <a:r>
              <a:rPr lang="zh-CN"/>
              <a:t>标题</a:t>
            </a:r>
          </a:p>
        </p:txBody>
      </p:sp>
      <p:sp>
        <p:nvSpPr>
          <p:cNvPr id="25" name="内容占位符 17"/>
          <p:cNvSpPr>
            <a:spLocks noGrp="1"/>
          </p:cNvSpPr>
          <p:nvPr userDrawn="1">
            <p:ph sz="quarter" idx="30" hasCustomPrompt="1"/>
          </p:nvPr>
        </p:nvSpPr>
        <p:spPr>
          <a:xfrm>
            <a:off x="10116149" y="26483142"/>
            <a:ext cx="8562126" cy="7939942"/>
          </a:xfrm>
        </p:spPr>
        <p:txBody>
          <a:bodyPr lIns="365760" tIns="182880"/>
          <a:lstStyle>
            <a:lvl1pPr latinLnBrk="0">
              <a:buClr>
                <a:schemeClr val="accent1"/>
              </a:buClr>
              <a:defRPr lang="zh-CN" baseline="0">
                <a:latin typeface="Microsoft YaHei UI" panose="020B0503020204020204" pitchFamily="34" charset="-122"/>
                <a:ea typeface="Microsoft YaHei UI" panose="020B0503020204020204" pitchFamily="34" charset="-122"/>
              </a:defRPr>
            </a:lvl1pPr>
            <a:lvl2pPr latinLnBrk="0">
              <a:buClr>
                <a:schemeClr val="accent1"/>
              </a:buClr>
              <a:defRPr lang="zh-CN">
                <a:latin typeface="Microsoft YaHei UI" panose="020B0503020204020204" pitchFamily="34" charset="-122"/>
                <a:ea typeface="Microsoft YaHei UI" panose="020B0503020204020204" pitchFamily="34" charset="-122"/>
              </a:defRPr>
            </a:lvl2pPr>
            <a:lvl3pPr latinLnBrk="0">
              <a:buClr>
                <a:schemeClr val="accent1"/>
              </a:buClr>
              <a:defRPr lang="zh-CN">
                <a:latin typeface="Microsoft YaHei UI" panose="020B0503020204020204" pitchFamily="34" charset="-122"/>
                <a:ea typeface="Microsoft YaHei UI" panose="020B0503020204020204" pitchFamily="34" charset="-122"/>
              </a:defRPr>
            </a:lvl3pPr>
            <a:lvl4pPr latinLnBrk="0">
              <a:buClr>
                <a:schemeClr val="accent1"/>
              </a:buClr>
              <a:defRPr lang="zh-CN">
                <a:latin typeface="Microsoft YaHei UI" panose="020B0503020204020204" pitchFamily="34" charset="-122"/>
                <a:ea typeface="Microsoft YaHei UI" panose="020B0503020204020204" pitchFamily="34" charset="-122"/>
              </a:defRPr>
            </a:lvl4pPr>
            <a:lvl5pPr latinLnBrk="0">
              <a:buClr>
                <a:schemeClr val="accent1"/>
              </a:buClr>
              <a:defRPr lang="zh-CN">
                <a:latin typeface="Microsoft YaHei UI" panose="020B0503020204020204" pitchFamily="34" charset="-122"/>
                <a:ea typeface="Microsoft YaHei UI" panose="020B0503020204020204" pitchFamily="34" charset="-122"/>
              </a:defRPr>
            </a:lvl5pPr>
            <a:lvl6pPr latinLnBrk="0">
              <a:buClr>
                <a:schemeClr val="accent1"/>
              </a:buClr>
              <a:defRPr lang="zh-CN">
                <a:latin typeface="Microsoft YaHei UI" panose="020B0503020204020204" pitchFamily="34" charset="-122"/>
                <a:ea typeface="Microsoft YaHei UI" panose="020B0503020204020204" pitchFamily="34" charset="-122"/>
              </a:defRPr>
            </a:lvl6pPr>
            <a:lvl7pPr latinLnBrk="0">
              <a:buClr>
                <a:schemeClr val="accent1"/>
              </a:buClr>
              <a:defRPr lang="zh-CN">
                <a:latin typeface="Microsoft YaHei UI" panose="020B0503020204020204" pitchFamily="34" charset="-122"/>
                <a:ea typeface="Microsoft YaHei UI" panose="020B0503020204020204" pitchFamily="34" charset="-122"/>
              </a:defRPr>
            </a:lvl7pPr>
            <a:lvl8pPr latinLnBrk="0">
              <a:buClr>
                <a:schemeClr val="accent1"/>
              </a:buClr>
              <a:defRPr lang="zh-CN">
                <a:latin typeface="Microsoft YaHei UI" panose="020B0503020204020204" pitchFamily="34" charset="-122"/>
                <a:ea typeface="Microsoft YaHei UI" panose="020B0503020204020204" pitchFamily="34" charset="-122"/>
              </a:defRPr>
            </a:lvl8pPr>
            <a:lvl9pPr latinLnBrk="0">
              <a:buClr>
                <a:schemeClr val="accent1"/>
              </a:buClr>
              <a:defRPr lang="zh-CN">
                <a:latin typeface="Microsoft YaHei UI" panose="020B0503020204020204" pitchFamily="34" charset="-122"/>
                <a:ea typeface="Microsoft YaHei UI" panose="020B0503020204020204" pitchFamily="34" charset="-122"/>
              </a:defRPr>
            </a:lvl9pPr>
          </a:lstStyle>
          <a:p>
            <a:pPr lvl="0"/>
            <a:r>
              <a:rPr lang="zh-CN"/>
              <a:t>使用此占位符添加文本或其他内容</a:t>
            </a:r>
          </a:p>
          <a:p>
            <a:pPr lvl="1"/>
            <a:r>
              <a:rPr lang="zh-CN"/>
              <a:t>第二级</a:t>
            </a:r>
          </a:p>
          <a:p>
            <a:pPr lvl="2"/>
            <a:r>
              <a:rPr lang="zh-CN"/>
              <a:t>第三级</a:t>
            </a:r>
          </a:p>
          <a:p>
            <a:pPr lvl="3"/>
            <a:r>
              <a:rPr lang="zh-CN"/>
              <a:t>第四级</a:t>
            </a:r>
          </a:p>
          <a:p>
            <a:pPr lvl="4"/>
            <a:r>
              <a:rPr lang="zh-CN"/>
              <a:t>第五级</a:t>
            </a:r>
          </a:p>
          <a:p>
            <a:pPr lvl="5"/>
            <a:r>
              <a:rPr lang="zh-CN"/>
              <a:t>六</a:t>
            </a:r>
          </a:p>
          <a:p>
            <a:pPr lvl="6"/>
            <a:r>
              <a:rPr lang="zh-CN"/>
              <a:t>七</a:t>
            </a:r>
          </a:p>
          <a:p>
            <a:pPr lvl="7"/>
            <a:r>
              <a:rPr lang="zh-CN"/>
              <a:t>八</a:t>
            </a:r>
          </a:p>
          <a:p>
            <a:pPr lvl="8"/>
            <a:r>
              <a:rPr lang="zh-CN"/>
              <a:t>九</a:t>
            </a:r>
          </a:p>
        </p:txBody>
      </p:sp>
      <p:sp>
        <p:nvSpPr>
          <p:cNvPr id="26" name="文本占位符 6"/>
          <p:cNvSpPr>
            <a:spLocks noGrp="1"/>
          </p:cNvSpPr>
          <p:nvPr userDrawn="1">
            <p:ph type="body" sz="quarter" idx="31" hasCustomPrompt="1"/>
          </p:nvPr>
        </p:nvSpPr>
        <p:spPr>
          <a:xfrm>
            <a:off x="19452287" y="6749951"/>
            <a:ext cx="8562126" cy="999993"/>
          </a:xfrm>
          <a:prstGeom prst="rect">
            <a:avLst/>
          </a:prstGeom>
          <a:solidFill>
            <a:schemeClr val="accent1"/>
          </a:solidFill>
        </p:spPr>
        <p:txBody>
          <a:bodyPr lIns="365760" anchor="ctr">
            <a:noAutofit/>
          </a:bodyPr>
          <a:lstStyle>
            <a:lvl1pPr marL="0" indent="0" latinLnBrk="0">
              <a:spcBef>
                <a:spcPts val="0"/>
              </a:spcBef>
              <a:buNone/>
              <a:defRPr lang="zh-CN" sz="6562" cap="none" baseline="0">
                <a:solidFill>
                  <a:schemeClr val="bg1"/>
                </a:solidFill>
                <a:latin typeface="Microsoft YaHei UI" panose="020B0503020204020204" pitchFamily="34" charset="-122"/>
                <a:ea typeface="Microsoft YaHei UI" panose="020B0503020204020204" pitchFamily="34" charset="-122"/>
              </a:defRPr>
            </a:lvl1pPr>
            <a:lvl2pPr marL="0" indent="0" latinLnBrk="0">
              <a:spcBef>
                <a:spcPts val="0"/>
              </a:spcBef>
              <a:buNone/>
              <a:defRPr lang="zh-CN" sz="6562" cap="all" baseline="0">
                <a:solidFill>
                  <a:schemeClr val="bg1"/>
                </a:solidFill>
                <a:latin typeface="+mj-lt"/>
              </a:defRPr>
            </a:lvl2pPr>
            <a:lvl3pPr marL="0" indent="0" latinLnBrk="0">
              <a:spcBef>
                <a:spcPts val="0"/>
              </a:spcBef>
              <a:buNone/>
              <a:defRPr lang="zh-CN" sz="6562" cap="all" baseline="0">
                <a:solidFill>
                  <a:schemeClr val="bg1"/>
                </a:solidFill>
                <a:latin typeface="+mj-lt"/>
              </a:defRPr>
            </a:lvl3pPr>
            <a:lvl4pPr marL="0" indent="0" latinLnBrk="0">
              <a:spcBef>
                <a:spcPts val="0"/>
              </a:spcBef>
              <a:buNone/>
              <a:defRPr lang="zh-CN" sz="6562" cap="all" baseline="0">
                <a:solidFill>
                  <a:schemeClr val="bg1"/>
                </a:solidFill>
                <a:latin typeface="+mj-lt"/>
              </a:defRPr>
            </a:lvl4pPr>
            <a:lvl5pPr marL="0" indent="0" latinLnBrk="0">
              <a:spcBef>
                <a:spcPts val="0"/>
              </a:spcBef>
              <a:buNone/>
              <a:defRPr lang="zh-CN" sz="6562" cap="all" baseline="0">
                <a:solidFill>
                  <a:schemeClr val="bg1"/>
                </a:solidFill>
                <a:latin typeface="+mj-lt"/>
              </a:defRPr>
            </a:lvl5pPr>
            <a:lvl6pPr marL="0" indent="0" latinLnBrk="0">
              <a:spcBef>
                <a:spcPts val="0"/>
              </a:spcBef>
              <a:buNone/>
              <a:defRPr lang="zh-CN" sz="6562" cap="all" baseline="0">
                <a:solidFill>
                  <a:schemeClr val="bg1"/>
                </a:solidFill>
                <a:latin typeface="+mj-lt"/>
              </a:defRPr>
            </a:lvl6pPr>
            <a:lvl7pPr marL="0" indent="0" latinLnBrk="0">
              <a:spcBef>
                <a:spcPts val="0"/>
              </a:spcBef>
              <a:buNone/>
              <a:defRPr lang="zh-CN" sz="6562" cap="all" baseline="0">
                <a:solidFill>
                  <a:schemeClr val="bg1"/>
                </a:solidFill>
                <a:latin typeface="+mj-lt"/>
              </a:defRPr>
            </a:lvl7pPr>
            <a:lvl8pPr marL="0" indent="0" latinLnBrk="0">
              <a:spcBef>
                <a:spcPts val="0"/>
              </a:spcBef>
              <a:buNone/>
              <a:defRPr lang="zh-CN" sz="6562" cap="all" baseline="0">
                <a:solidFill>
                  <a:schemeClr val="bg1"/>
                </a:solidFill>
                <a:latin typeface="+mj-lt"/>
              </a:defRPr>
            </a:lvl8pPr>
            <a:lvl9pPr marL="0" indent="0" latinLnBrk="0">
              <a:spcBef>
                <a:spcPts val="0"/>
              </a:spcBef>
              <a:buNone/>
              <a:defRPr lang="zh-CN" sz="6562" cap="all" baseline="0">
                <a:solidFill>
                  <a:schemeClr val="bg1"/>
                </a:solidFill>
                <a:latin typeface="+mj-lt"/>
              </a:defRPr>
            </a:lvl9pPr>
          </a:lstStyle>
          <a:p>
            <a:pPr lvl="0"/>
            <a:r>
              <a:rPr lang="zh-CN"/>
              <a:t>标题</a:t>
            </a:r>
          </a:p>
        </p:txBody>
      </p:sp>
      <p:sp>
        <p:nvSpPr>
          <p:cNvPr id="27" name="内容占位符 17"/>
          <p:cNvSpPr>
            <a:spLocks noGrp="1"/>
          </p:cNvSpPr>
          <p:nvPr userDrawn="1">
            <p:ph sz="quarter" idx="32" hasCustomPrompt="1"/>
          </p:nvPr>
        </p:nvSpPr>
        <p:spPr>
          <a:xfrm>
            <a:off x="19452287" y="7749943"/>
            <a:ext cx="8562126" cy="7999942"/>
          </a:xfrm>
        </p:spPr>
        <p:txBody>
          <a:bodyPr lIns="365760" tIns="182880"/>
          <a:lstStyle>
            <a:lvl1pPr latinLnBrk="0">
              <a:buClr>
                <a:schemeClr val="accent1"/>
              </a:buClr>
              <a:defRPr lang="zh-CN" baseline="0">
                <a:latin typeface="Microsoft YaHei UI" panose="020B0503020204020204" pitchFamily="34" charset="-122"/>
                <a:ea typeface="Microsoft YaHei UI" panose="020B0503020204020204" pitchFamily="34" charset="-122"/>
              </a:defRPr>
            </a:lvl1pPr>
            <a:lvl2pPr latinLnBrk="0">
              <a:buClr>
                <a:schemeClr val="accent1"/>
              </a:buClr>
              <a:defRPr lang="zh-CN">
                <a:latin typeface="Microsoft YaHei UI" panose="020B0503020204020204" pitchFamily="34" charset="-122"/>
                <a:ea typeface="Microsoft YaHei UI" panose="020B0503020204020204" pitchFamily="34" charset="-122"/>
              </a:defRPr>
            </a:lvl2pPr>
            <a:lvl3pPr latinLnBrk="0">
              <a:buClr>
                <a:schemeClr val="accent1"/>
              </a:buClr>
              <a:defRPr lang="zh-CN">
                <a:latin typeface="Microsoft YaHei UI" panose="020B0503020204020204" pitchFamily="34" charset="-122"/>
                <a:ea typeface="Microsoft YaHei UI" panose="020B0503020204020204" pitchFamily="34" charset="-122"/>
              </a:defRPr>
            </a:lvl3pPr>
            <a:lvl4pPr latinLnBrk="0">
              <a:buClr>
                <a:schemeClr val="accent1"/>
              </a:buClr>
              <a:defRPr lang="zh-CN">
                <a:latin typeface="Microsoft YaHei UI" panose="020B0503020204020204" pitchFamily="34" charset="-122"/>
                <a:ea typeface="Microsoft YaHei UI" panose="020B0503020204020204" pitchFamily="34" charset="-122"/>
              </a:defRPr>
            </a:lvl4pPr>
            <a:lvl5pPr latinLnBrk="0">
              <a:buClr>
                <a:schemeClr val="accent1"/>
              </a:buClr>
              <a:defRPr lang="zh-CN">
                <a:latin typeface="Microsoft YaHei UI" panose="020B0503020204020204" pitchFamily="34" charset="-122"/>
                <a:ea typeface="Microsoft YaHei UI" panose="020B0503020204020204" pitchFamily="34" charset="-122"/>
              </a:defRPr>
            </a:lvl5pPr>
            <a:lvl6pPr latinLnBrk="0">
              <a:buClr>
                <a:schemeClr val="accent1"/>
              </a:buClr>
              <a:defRPr lang="zh-CN">
                <a:latin typeface="Microsoft YaHei UI" panose="020B0503020204020204" pitchFamily="34" charset="-122"/>
                <a:ea typeface="Microsoft YaHei UI" panose="020B0503020204020204" pitchFamily="34" charset="-122"/>
              </a:defRPr>
            </a:lvl6pPr>
            <a:lvl7pPr latinLnBrk="0">
              <a:buClr>
                <a:schemeClr val="accent1"/>
              </a:buClr>
              <a:defRPr lang="zh-CN">
                <a:latin typeface="Microsoft YaHei UI" panose="020B0503020204020204" pitchFamily="34" charset="-122"/>
                <a:ea typeface="Microsoft YaHei UI" panose="020B0503020204020204" pitchFamily="34" charset="-122"/>
              </a:defRPr>
            </a:lvl7pPr>
            <a:lvl8pPr latinLnBrk="0">
              <a:buClr>
                <a:schemeClr val="accent1"/>
              </a:buClr>
              <a:defRPr lang="zh-CN">
                <a:latin typeface="Microsoft YaHei UI" panose="020B0503020204020204" pitchFamily="34" charset="-122"/>
                <a:ea typeface="Microsoft YaHei UI" panose="020B0503020204020204" pitchFamily="34" charset="-122"/>
              </a:defRPr>
            </a:lvl8pPr>
            <a:lvl9pPr latinLnBrk="0">
              <a:buClr>
                <a:schemeClr val="accent1"/>
              </a:buClr>
              <a:defRPr lang="zh-CN">
                <a:latin typeface="Microsoft YaHei UI" panose="020B0503020204020204" pitchFamily="34" charset="-122"/>
                <a:ea typeface="Microsoft YaHei UI" panose="020B0503020204020204" pitchFamily="34" charset="-122"/>
              </a:defRPr>
            </a:lvl9pPr>
          </a:lstStyle>
          <a:p>
            <a:pPr lvl="0"/>
            <a:r>
              <a:rPr lang="zh-CN" dirty="0"/>
              <a:t>使用此占位符添加文本或其他内容</a:t>
            </a:r>
          </a:p>
          <a:p>
            <a:pPr lvl="1"/>
            <a:r>
              <a:rPr lang="zh-CN" dirty="0"/>
              <a:t>第二级</a:t>
            </a:r>
          </a:p>
          <a:p>
            <a:pPr lvl="2"/>
            <a:r>
              <a:rPr lang="zh-CN" dirty="0"/>
              <a:t>第三级</a:t>
            </a:r>
          </a:p>
          <a:p>
            <a:pPr lvl="3"/>
            <a:r>
              <a:rPr lang="zh-CN" dirty="0"/>
              <a:t>第四级</a:t>
            </a:r>
          </a:p>
          <a:p>
            <a:pPr lvl="4"/>
            <a:r>
              <a:rPr lang="zh-CN" dirty="0"/>
              <a:t>第五级</a:t>
            </a:r>
          </a:p>
          <a:p>
            <a:pPr lvl="5"/>
            <a:r>
              <a:rPr lang="zh-CN" dirty="0"/>
              <a:t>六</a:t>
            </a:r>
          </a:p>
          <a:p>
            <a:pPr lvl="6"/>
            <a:r>
              <a:rPr lang="zh-CN" dirty="0"/>
              <a:t>七</a:t>
            </a:r>
          </a:p>
          <a:p>
            <a:pPr lvl="7"/>
            <a:r>
              <a:rPr lang="zh-CN" dirty="0"/>
              <a:t>八</a:t>
            </a:r>
          </a:p>
          <a:p>
            <a:pPr lvl="8"/>
            <a:r>
              <a:rPr lang="zh-CN" dirty="0"/>
              <a:t>九</a:t>
            </a:r>
          </a:p>
        </p:txBody>
      </p:sp>
      <p:sp>
        <p:nvSpPr>
          <p:cNvPr id="28" name="内容占位符 17"/>
          <p:cNvSpPr>
            <a:spLocks noGrp="1"/>
          </p:cNvSpPr>
          <p:nvPr userDrawn="1">
            <p:ph sz="quarter" idx="33" hasCustomPrompt="1"/>
          </p:nvPr>
        </p:nvSpPr>
        <p:spPr>
          <a:xfrm>
            <a:off x="19452287" y="16679544"/>
            <a:ext cx="8562126" cy="7999942"/>
          </a:xfrm>
        </p:spPr>
        <p:txBody>
          <a:bodyPr lIns="365760" tIns="182880"/>
          <a:lstStyle>
            <a:lvl1pPr latinLnBrk="0">
              <a:buClr>
                <a:schemeClr val="accent1"/>
              </a:buClr>
              <a:defRPr lang="zh-CN" baseline="0">
                <a:latin typeface="Microsoft YaHei UI" panose="020B0503020204020204" pitchFamily="34" charset="-122"/>
                <a:ea typeface="Microsoft YaHei UI" panose="020B0503020204020204" pitchFamily="34" charset="-122"/>
              </a:defRPr>
            </a:lvl1pPr>
            <a:lvl2pPr latinLnBrk="0">
              <a:buClr>
                <a:schemeClr val="accent1"/>
              </a:buClr>
              <a:defRPr lang="zh-CN">
                <a:latin typeface="Microsoft YaHei UI" panose="020B0503020204020204" pitchFamily="34" charset="-122"/>
                <a:ea typeface="Microsoft YaHei UI" panose="020B0503020204020204" pitchFamily="34" charset="-122"/>
              </a:defRPr>
            </a:lvl2pPr>
            <a:lvl3pPr latinLnBrk="0">
              <a:buClr>
                <a:schemeClr val="accent1"/>
              </a:buClr>
              <a:defRPr lang="zh-CN">
                <a:latin typeface="Microsoft YaHei UI" panose="020B0503020204020204" pitchFamily="34" charset="-122"/>
                <a:ea typeface="Microsoft YaHei UI" panose="020B0503020204020204" pitchFamily="34" charset="-122"/>
              </a:defRPr>
            </a:lvl3pPr>
            <a:lvl4pPr latinLnBrk="0">
              <a:buClr>
                <a:schemeClr val="accent1"/>
              </a:buClr>
              <a:defRPr lang="zh-CN">
                <a:latin typeface="Microsoft YaHei UI" panose="020B0503020204020204" pitchFamily="34" charset="-122"/>
                <a:ea typeface="Microsoft YaHei UI" panose="020B0503020204020204" pitchFamily="34" charset="-122"/>
              </a:defRPr>
            </a:lvl4pPr>
            <a:lvl5pPr latinLnBrk="0">
              <a:buClr>
                <a:schemeClr val="accent1"/>
              </a:buClr>
              <a:defRPr lang="zh-CN">
                <a:latin typeface="Microsoft YaHei UI" panose="020B0503020204020204" pitchFamily="34" charset="-122"/>
                <a:ea typeface="Microsoft YaHei UI" panose="020B0503020204020204" pitchFamily="34" charset="-122"/>
              </a:defRPr>
            </a:lvl5pPr>
            <a:lvl6pPr latinLnBrk="0">
              <a:buClr>
                <a:schemeClr val="accent1"/>
              </a:buClr>
              <a:defRPr lang="zh-CN">
                <a:latin typeface="Microsoft YaHei UI" panose="020B0503020204020204" pitchFamily="34" charset="-122"/>
                <a:ea typeface="Microsoft YaHei UI" panose="020B0503020204020204" pitchFamily="34" charset="-122"/>
              </a:defRPr>
            </a:lvl6pPr>
            <a:lvl7pPr latinLnBrk="0">
              <a:buClr>
                <a:schemeClr val="accent1"/>
              </a:buClr>
              <a:defRPr lang="zh-CN">
                <a:latin typeface="Microsoft YaHei UI" panose="020B0503020204020204" pitchFamily="34" charset="-122"/>
                <a:ea typeface="Microsoft YaHei UI" panose="020B0503020204020204" pitchFamily="34" charset="-122"/>
              </a:defRPr>
            </a:lvl7pPr>
            <a:lvl8pPr latinLnBrk="0">
              <a:buClr>
                <a:schemeClr val="accent1"/>
              </a:buClr>
              <a:defRPr lang="zh-CN">
                <a:latin typeface="Microsoft YaHei UI" panose="020B0503020204020204" pitchFamily="34" charset="-122"/>
                <a:ea typeface="Microsoft YaHei UI" panose="020B0503020204020204" pitchFamily="34" charset="-122"/>
              </a:defRPr>
            </a:lvl8pPr>
            <a:lvl9pPr latinLnBrk="0">
              <a:buClr>
                <a:schemeClr val="accent1"/>
              </a:buClr>
              <a:defRPr lang="zh-CN">
                <a:latin typeface="Microsoft YaHei UI" panose="020B0503020204020204" pitchFamily="34" charset="-122"/>
                <a:ea typeface="Microsoft YaHei UI" panose="020B0503020204020204" pitchFamily="34" charset="-122"/>
              </a:defRPr>
            </a:lvl9pPr>
          </a:lstStyle>
          <a:p>
            <a:pPr lvl="0"/>
            <a:r>
              <a:rPr lang="zh-CN"/>
              <a:t>使用此占位符添加文本或其他内容</a:t>
            </a:r>
          </a:p>
          <a:p>
            <a:pPr lvl="1"/>
            <a:r>
              <a:rPr lang="zh-CN"/>
              <a:t>第二级</a:t>
            </a:r>
          </a:p>
          <a:p>
            <a:pPr lvl="2"/>
            <a:r>
              <a:rPr lang="zh-CN"/>
              <a:t>第三级</a:t>
            </a:r>
          </a:p>
          <a:p>
            <a:pPr lvl="3"/>
            <a:r>
              <a:rPr lang="zh-CN"/>
              <a:t>第四级</a:t>
            </a:r>
          </a:p>
          <a:p>
            <a:pPr lvl="4"/>
            <a:r>
              <a:rPr lang="zh-CN"/>
              <a:t>第五级</a:t>
            </a:r>
          </a:p>
          <a:p>
            <a:pPr lvl="5"/>
            <a:r>
              <a:rPr lang="zh-CN"/>
              <a:t>六</a:t>
            </a:r>
          </a:p>
          <a:p>
            <a:pPr lvl="6"/>
            <a:r>
              <a:rPr lang="zh-CN"/>
              <a:t>七</a:t>
            </a:r>
          </a:p>
          <a:p>
            <a:pPr lvl="7"/>
            <a:r>
              <a:rPr lang="zh-CN"/>
              <a:t>八</a:t>
            </a:r>
          </a:p>
          <a:p>
            <a:pPr lvl="8"/>
            <a:r>
              <a:rPr lang="zh-CN"/>
              <a:t>九</a:t>
            </a:r>
          </a:p>
        </p:txBody>
      </p:sp>
      <p:sp>
        <p:nvSpPr>
          <p:cNvPr id="29" name="文本占位符 6"/>
          <p:cNvSpPr>
            <a:spLocks noGrp="1"/>
          </p:cNvSpPr>
          <p:nvPr userDrawn="1">
            <p:ph type="body" sz="quarter" idx="34" hasCustomPrompt="1"/>
          </p:nvPr>
        </p:nvSpPr>
        <p:spPr>
          <a:xfrm>
            <a:off x="19452287" y="25483148"/>
            <a:ext cx="8562126" cy="999993"/>
          </a:xfrm>
          <a:prstGeom prst="rect">
            <a:avLst/>
          </a:prstGeom>
          <a:solidFill>
            <a:schemeClr val="accent3"/>
          </a:solidFill>
        </p:spPr>
        <p:txBody>
          <a:bodyPr lIns="365760" anchor="ctr">
            <a:noAutofit/>
          </a:bodyPr>
          <a:lstStyle>
            <a:lvl1pPr marL="0" indent="0" latinLnBrk="0">
              <a:spcBef>
                <a:spcPts val="0"/>
              </a:spcBef>
              <a:buNone/>
              <a:defRPr lang="zh-CN" sz="6562" cap="none" baseline="0">
                <a:solidFill>
                  <a:schemeClr val="bg1"/>
                </a:solidFill>
                <a:latin typeface="Microsoft YaHei UI" panose="020B0503020204020204" pitchFamily="34" charset="-122"/>
                <a:ea typeface="Microsoft YaHei UI" panose="020B0503020204020204" pitchFamily="34" charset="-122"/>
              </a:defRPr>
            </a:lvl1pPr>
            <a:lvl2pPr marL="0" indent="0" latinLnBrk="0">
              <a:spcBef>
                <a:spcPts val="0"/>
              </a:spcBef>
              <a:buNone/>
              <a:defRPr lang="zh-CN" sz="6562" cap="all" baseline="0">
                <a:solidFill>
                  <a:schemeClr val="bg1"/>
                </a:solidFill>
                <a:latin typeface="+mj-lt"/>
              </a:defRPr>
            </a:lvl2pPr>
            <a:lvl3pPr marL="0" indent="0" latinLnBrk="0">
              <a:spcBef>
                <a:spcPts val="0"/>
              </a:spcBef>
              <a:buNone/>
              <a:defRPr lang="zh-CN" sz="6562" cap="all" baseline="0">
                <a:solidFill>
                  <a:schemeClr val="bg1"/>
                </a:solidFill>
                <a:latin typeface="+mj-lt"/>
              </a:defRPr>
            </a:lvl3pPr>
            <a:lvl4pPr marL="0" indent="0" latinLnBrk="0">
              <a:spcBef>
                <a:spcPts val="0"/>
              </a:spcBef>
              <a:buNone/>
              <a:defRPr lang="zh-CN" sz="6562" cap="all" baseline="0">
                <a:solidFill>
                  <a:schemeClr val="bg1"/>
                </a:solidFill>
                <a:latin typeface="+mj-lt"/>
              </a:defRPr>
            </a:lvl4pPr>
            <a:lvl5pPr marL="0" indent="0" latinLnBrk="0">
              <a:spcBef>
                <a:spcPts val="0"/>
              </a:spcBef>
              <a:buNone/>
              <a:defRPr lang="zh-CN" sz="6562" cap="all" baseline="0">
                <a:solidFill>
                  <a:schemeClr val="bg1"/>
                </a:solidFill>
                <a:latin typeface="+mj-lt"/>
              </a:defRPr>
            </a:lvl5pPr>
            <a:lvl6pPr marL="0" indent="0" latinLnBrk="0">
              <a:spcBef>
                <a:spcPts val="0"/>
              </a:spcBef>
              <a:buNone/>
              <a:defRPr lang="zh-CN" sz="6562" cap="all" baseline="0">
                <a:solidFill>
                  <a:schemeClr val="bg1"/>
                </a:solidFill>
                <a:latin typeface="+mj-lt"/>
              </a:defRPr>
            </a:lvl6pPr>
            <a:lvl7pPr marL="0" indent="0" latinLnBrk="0">
              <a:spcBef>
                <a:spcPts val="0"/>
              </a:spcBef>
              <a:buNone/>
              <a:defRPr lang="zh-CN" sz="6562" cap="all" baseline="0">
                <a:solidFill>
                  <a:schemeClr val="bg1"/>
                </a:solidFill>
                <a:latin typeface="+mj-lt"/>
              </a:defRPr>
            </a:lvl7pPr>
            <a:lvl8pPr marL="0" indent="0" latinLnBrk="0">
              <a:spcBef>
                <a:spcPts val="0"/>
              </a:spcBef>
              <a:buNone/>
              <a:defRPr lang="zh-CN" sz="6562" cap="all" baseline="0">
                <a:solidFill>
                  <a:schemeClr val="bg1"/>
                </a:solidFill>
                <a:latin typeface="+mj-lt"/>
              </a:defRPr>
            </a:lvl8pPr>
            <a:lvl9pPr marL="0" indent="0" latinLnBrk="0">
              <a:spcBef>
                <a:spcPts val="0"/>
              </a:spcBef>
              <a:buNone/>
              <a:defRPr lang="zh-CN" sz="6562" cap="all" baseline="0">
                <a:solidFill>
                  <a:schemeClr val="bg1"/>
                </a:solidFill>
                <a:latin typeface="+mj-lt"/>
              </a:defRPr>
            </a:lvl9pPr>
          </a:lstStyle>
          <a:p>
            <a:pPr lvl="0"/>
            <a:r>
              <a:rPr lang="zh-CN"/>
              <a:t>标题</a:t>
            </a:r>
          </a:p>
        </p:txBody>
      </p:sp>
      <p:sp>
        <p:nvSpPr>
          <p:cNvPr id="30" name="内容占位符 17"/>
          <p:cNvSpPr>
            <a:spLocks noGrp="1"/>
          </p:cNvSpPr>
          <p:nvPr userDrawn="1">
            <p:ph sz="quarter" idx="35" hasCustomPrompt="1"/>
          </p:nvPr>
        </p:nvSpPr>
        <p:spPr>
          <a:xfrm>
            <a:off x="19452287" y="26483142"/>
            <a:ext cx="8562126" cy="7939942"/>
          </a:xfrm>
        </p:spPr>
        <p:txBody>
          <a:bodyPr lIns="365760" tIns="182880"/>
          <a:lstStyle>
            <a:lvl1pPr latinLnBrk="0">
              <a:buClr>
                <a:schemeClr val="accent1"/>
              </a:buClr>
              <a:defRPr lang="zh-CN" baseline="0">
                <a:latin typeface="Microsoft YaHei UI" panose="020B0503020204020204" pitchFamily="34" charset="-122"/>
                <a:ea typeface="Microsoft YaHei UI" panose="020B0503020204020204" pitchFamily="34" charset="-122"/>
              </a:defRPr>
            </a:lvl1pPr>
            <a:lvl2pPr latinLnBrk="0">
              <a:buClr>
                <a:schemeClr val="accent1"/>
              </a:buClr>
              <a:defRPr lang="zh-CN">
                <a:latin typeface="Microsoft YaHei UI" panose="020B0503020204020204" pitchFamily="34" charset="-122"/>
                <a:ea typeface="Microsoft YaHei UI" panose="020B0503020204020204" pitchFamily="34" charset="-122"/>
              </a:defRPr>
            </a:lvl2pPr>
            <a:lvl3pPr latinLnBrk="0">
              <a:buClr>
                <a:schemeClr val="accent1"/>
              </a:buClr>
              <a:defRPr lang="zh-CN">
                <a:latin typeface="Microsoft YaHei UI" panose="020B0503020204020204" pitchFamily="34" charset="-122"/>
                <a:ea typeface="Microsoft YaHei UI" panose="020B0503020204020204" pitchFamily="34" charset="-122"/>
              </a:defRPr>
            </a:lvl3pPr>
            <a:lvl4pPr latinLnBrk="0">
              <a:buClr>
                <a:schemeClr val="accent1"/>
              </a:buClr>
              <a:defRPr lang="zh-CN">
                <a:latin typeface="Microsoft YaHei UI" panose="020B0503020204020204" pitchFamily="34" charset="-122"/>
                <a:ea typeface="Microsoft YaHei UI" panose="020B0503020204020204" pitchFamily="34" charset="-122"/>
              </a:defRPr>
            </a:lvl4pPr>
            <a:lvl5pPr latinLnBrk="0">
              <a:buClr>
                <a:schemeClr val="accent1"/>
              </a:buClr>
              <a:defRPr lang="zh-CN">
                <a:latin typeface="Microsoft YaHei UI" panose="020B0503020204020204" pitchFamily="34" charset="-122"/>
                <a:ea typeface="Microsoft YaHei UI" panose="020B0503020204020204" pitchFamily="34" charset="-122"/>
              </a:defRPr>
            </a:lvl5pPr>
            <a:lvl6pPr latinLnBrk="0">
              <a:buClr>
                <a:schemeClr val="accent1"/>
              </a:buClr>
              <a:defRPr lang="zh-CN">
                <a:latin typeface="Microsoft YaHei UI" panose="020B0503020204020204" pitchFamily="34" charset="-122"/>
                <a:ea typeface="Microsoft YaHei UI" panose="020B0503020204020204" pitchFamily="34" charset="-122"/>
              </a:defRPr>
            </a:lvl6pPr>
            <a:lvl7pPr latinLnBrk="0">
              <a:buClr>
                <a:schemeClr val="accent1"/>
              </a:buClr>
              <a:defRPr lang="zh-CN">
                <a:latin typeface="Microsoft YaHei UI" panose="020B0503020204020204" pitchFamily="34" charset="-122"/>
                <a:ea typeface="Microsoft YaHei UI" panose="020B0503020204020204" pitchFamily="34" charset="-122"/>
              </a:defRPr>
            </a:lvl7pPr>
            <a:lvl8pPr latinLnBrk="0">
              <a:buClr>
                <a:schemeClr val="accent1"/>
              </a:buClr>
              <a:defRPr lang="zh-CN">
                <a:latin typeface="Microsoft YaHei UI" panose="020B0503020204020204" pitchFamily="34" charset="-122"/>
                <a:ea typeface="Microsoft YaHei UI" panose="020B0503020204020204" pitchFamily="34" charset="-122"/>
              </a:defRPr>
            </a:lvl8pPr>
            <a:lvl9pPr latinLnBrk="0">
              <a:buClr>
                <a:schemeClr val="accent1"/>
              </a:buClr>
              <a:defRPr lang="zh-CN">
                <a:latin typeface="Microsoft YaHei UI" panose="020B0503020204020204" pitchFamily="34" charset="-122"/>
                <a:ea typeface="Microsoft YaHei UI" panose="020B0503020204020204" pitchFamily="34" charset="-122"/>
              </a:defRPr>
            </a:lvl9pPr>
          </a:lstStyle>
          <a:p>
            <a:pPr lvl="0"/>
            <a:r>
              <a:rPr lang="zh-CN" dirty="0"/>
              <a:t>使用此占位符添加文本或其他内容</a:t>
            </a:r>
          </a:p>
          <a:p>
            <a:pPr lvl="1"/>
            <a:r>
              <a:rPr lang="zh-CN" dirty="0"/>
              <a:t>第二级</a:t>
            </a:r>
          </a:p>
          <a:p>
            <a:pPr lvl="2"/>
            <a:r>
              <a:rPr lang="zh-CN" dirty="0"/>
              <a:t>第三级</a:t>
            </a:r>
          </a:p>
          <a:p>
            <a:pPr lvl="3"/>
            <a:r>
              <a:rPr lang="zh-CN" dirty="0"/>
              <a:t>第四级</a:t>
            </a:r>
          </a:p>
          <a:p>
            <a:pPr lvl="4"/>
            <a:r>
              <a:rPr lang="zh-CN" dirty="0"/>
              <a:t>第五级</a:t>
            </a:r>
          </a:p>
          <a:p>
            <a:pPr lvl="5"/>
            <a:r>
              <a:rPr lang="zh-CN" dirty="0"/>
              <a:t>六</a:t>
            </a:r>
          </a:p>
          <a:p>
            <a:pPr lvl="6"/>
            <a:r>
              <a:rPr lang="zh-CN" dirty="0"/>
              <a:t>七</a:t>
            </a:r>
          </a:p>
          <a:p>
            <a:pPr lvl="7"/>
            <a:r>
              <a:rPr lang="zh-CN" dirty="0"/>
              <a:t>八</a:t>
            </a:r>
          </a:p>
          <a:p>
            <a:pPr lvl="8"/>
            <a:r>
              <a:rPr lang="zh-CN" dirty="0"/>
              <a:t>九</a:t>
            </a:r>
          </a:p>
        </p:txBody>
      </p:sp>
      <p:sp>
        <p:nvSpPr>
          <p:cNvPr id="40" name="线条 115"/>
          <p:cNvSpPr>
            <a:spLocks noChangeShapeType="1"/>
          </p:cNvSpPr>
          <p:nvPr/>
        </p:nvSpPr>
        <p:spPr bwMode="white">
          <a:xfrm>
            <a:off x="750011" y="6749951"/>
            <a:ext cx="0" cy="999993"/>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7937">
              <a:latin typeface="Microsoft YaHei UI" panose="020B0503020204020204" pitchFamily="34" charset="-122"/>
              <a:ea typeface="Microsoft YaHei UI" panose="020B0503020204020204" pitchFamily="34" charset="-122"/>
            </a:endParaRPr>
          </a:p>
        </p:txBody>
      </p:sp>
      <p:sp>
        <p:nvSpPr>
          <p:cNvPr id="48" name="线条 115"/>
          <p:cNvSpPr>
            <a:spLocks noChangeShapeType="1"/>
          </p:cNvSpPr>
          <p:nvPr/>
        </p:nvSpPr>
        <p:spPr bwMode="white">
          <a:xfrm>
            <a:off x="750011" y="25483148"/>
            <a:ext cx="0" cy="999993"/>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7937">
              <a:latin typeface="Microsoft YaHei UI" panose="020B0503020204020204" pitchFamily="34" charset="-122"/>
              <a:ea typeface="Microsoft YaHei UI" panose="020B0503020204020204" pitchFamily="34" charset="-122"/>
            </a:endParaRPr>
          </a:p>
        </p:txBody>
      </p:sp>
      <p:sp>
        <p:nvSpPr>
          <p:cNvPr id="50" name="线条 115"/>
          <p:cNvSpPr>
            <a:spLocks noChangeShapeType="1"/>
          </p:cNvSpPr>
          <p:nvPr userDrawn="1"/>
        </p:nvSpPr>
        <p:spPr bwMode="white">
          <a:xfrm>
            <a:off x="10096812" y="6749951"/>
            <a:ext cx="0" cy="999993"/>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7937">
              <a:latin typeface="Microsoft YaHei UI" panose="020B0503020204020204" pitchFamily="34" charset="-122"/>
              <a:ea typeface="Microsoft YaHei UI" panose="020B0503020204020204" pitchFamily="34" charset="-122"/>
            </a:endParaRPr>
          </a:p>
        </p:txBody>
      </p:sp>
      <p:sp>
        <p:nvSpPr>
          <p:cNvPr id="52" name="线条 115"/>
          <p:cNvSpPr>
            <a:spLocks noChangeShapeType="1"/>
          </p:cNvSpPr>
          <p:nvPr userDrawn="1"/>
        </p:nvSpPr>
        <p:spPr bwMode="white">
          <a:xfrm>
            <a:off x="19420287" y="6749951"/>
            <a:ext cx="0" cy="999993"/>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7937">
              <a:latin typeface="Microsoft YaHei UI" panose="020B0503020204020204" pitchFamily="34" charset="-122"/>
              <a:ea typeface="Microsoft YaHei UI" panose="020B0503020204020204" pitchFamily="34" charset="-122"/>
            </a:endParaRPr>
          </a:p>
        </p:txBody>
      </p:sp>
      <p:sp>
        <p:nvSpPr>
          <p:cNvPr id="54" name="线条 115"/>
          <p:cNvSpPr>
            <a:spLocks noChangeShapeType="1"/>
          </p:cNvSpPr>
          <p:nvPr userDrawn="1"/>
        </p:nvSpPr>
        <p:spPr bwMode="white">
          <a:xfrm>
            <a:off x="19420287" y="25479814"/>
            <a:ext cx="0" cy="999993"/>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7937">
              <a:latin typeface="Microsoft YaHei UI" panose="020B0503020204020204" pitchFamily="34" charset="-122"/>
              <a:ea typeface="Microsoft YaHei UI" panose="020B0503020204020204" pitchFamily="34" charset="-122"/>
            </a:endParaRPr>
          </a:p>
        </p:txBody>
      </p:sp>
      <p:sp>
        <p:nvSpPr>
          <p:cNvPr id="56" name="线条 115"/>
          <p:cNvSpPr>
            <a:spLocks noChangeShapeType="1"/>
          </p:cNvSpPr>
          <p:nvPr userDrawn="1"/>
        </p:nvSpPr>
        <p:spPr bwMode="white">
          <a:xfrm>
            <a:off x="10098149" y="25479814"/>
            <a:ext cx="0" cy="999993"/>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7937">
              <a:latin typeface="Microsoft YaHei UI" panose="020B0503020204020204" pitchFamily="34" charset="-122"/>
              <a:ea typeface="Microsoft YaHei UI" panose="020B0503020204020204" pitchFamily="34" charset="-122"/>
            </a:endParaRPr>
          </a:p>
        </p:txBody>
      </p:sp>
      <p:sp>
        <p:nvSpPr>
          <p:cNvPr id="3" name="日期占位符 2"/>
          <p:cNvSpPr>
            <a:spLocks noGrp="1"/>
          </p:cNvSpPr>
          <p:nvPr userDrawn="1">
            <p:ph type="dt" sz="half" idx="10"/>
          </p:nvPr>
        </p:nvSpPr>
        <p:spPr/>
        <p:txBody>
          <a:bodyPr/>
          <a:lstStyle>
            <a:lvl1pPr>
              <a:defRPr>
                <a:latin typeface="Microsoft YaHei UI" panose="020B0503020204020204" pitchFamily="34" charset="-122"/>
                <a:ea typeface="Microsoft YaHei UI" panose="020B0503020204020204" pitchFamily="34" charset="-122"/>
              </a:defRPr>
            </a:lvl1pPr>
          </a:lstStyle>
          <a:p>
            <a:fld id="{ECAA57DF-1C19-4726-AB84-014692BAD8F5}" type="datetimeFigureOut">
              <a:rPr lang="en-US" altLang="zh-CN" smtClean="0"/>
              <a:pPr/>
              <a:t>5/15/2015</a:t>
            </a:fld>
            <a:endParaRPr lang="zh-CN" altLang="en-US"/>
          </a:p>
        </p:txBody>
      </p:sp>
      <p:sp>
        <p:nvSpPr>
          <p:cNvPr id="4" name="页脚占位符 3"/>
          <p:cNvSpPr>
            <a:spLocks noGrp="1"/>
          </p:cNvSpPr>
          <p:nvPr userDrawn="1">
            <p:ph type="ftr" sz="quarter" idx="11"/>
          </p:nvPr>
        </p:nvSpPr>
        <p:spPr/>
        <p:txBody>
          <a:bodyPr/>
          <a:lstStyle>
            <a:lvl1pPr>
              <a:defRPr>
                <a:latin typeface="Microsoft YaHei UI" panose="020B0503020204020204" pitchFamily="34" charset="-122"/>
                <a:ea typeface="Microsoft YaHei UI" panose="020B0503020204020204" pitchFamily="34" charset="-122"/>
              </a:defRPr>
            </a:lvl1pPr>
          </a:lstStyle>
          <a:p>
            <a:endParaRPr lang="zh-CN" altLang="en-US"/>
          </a:p>
        </p:txBody>
      </p:sp>
      <p:sp>
        <p:nvSpPr>
          <p:cNvPr id="5" name="幻灯片编号占位符 4"/>
          <p:cNvSpPr>
            <a:spLocks noGrp="1"/>
          </p:cNvSpPr>
          <p:nvPr userDrawn="1">
            <p:ph type="sldNum" sz="quarter" idx="12"/>
          </p:nvPr>
        </p:nvSpPr>
        <p:spPr/>
        <p:txBody>
          <a:bodyPr/>
          <a:lstStyle>
            <a:lvl1pPr>
              <a:defRPr>
                <a:latin typeface="Microsoft YaHei UI" panose="020B0503020204020204" pitchFamily="34" charset="-122"/>
                <a:ea typeface="Microsoft YaHei UI" panose="020B0503020204020204" pitchFamily="34" charset="-122"/>
              </a:defRPr>
            </a:lvl1pPr>
          </a:lstStyle>
          <a:p>
            <a:fld id="{91B4C631-C489-4C11-812F-2172FBEAE82B}" type="slidenum">
              <a:rPr lang="en-US" altLang="zh-CN" smtClean="0"/>
              <a:pPr/>
              <a:t>‹#›</a:t>
            </a:fld>
            <a:endParaRPr lang="en-US" altLang="zh-CN"/>
          </a:p>
        </p:txBody>
      </p:sp>
    </p:spTree>
    <p:extLst>
      <p:ext uri="{BB962C8B-B14F-4D97-AF65-F5344CB8AC3E}">
        <p14:creationId xmlns:p14="http://schemas.microsoft.com/office/powerpoint/2010/main" val="145907722"/>
      </p:ext>
    </p:extLst>
  </p:cSld>
  <p:clrMapOvr>
    <a:masterClrMapping/>
  </p:clrMapOvr>
  <p:timing>
    <p:tnLst>
      <p:par>
        <p:cTn id="1" dur="indefinite" restart="never" nodeType="tmRoot"/>
      </p:par>
    </p:tnLst>
  </p:timing>
  <p:extLst mod="1">
    <p:ext uri="{DCECCB84-F9BA-43D5-87BE-67443E8EF086}">
      <p15:sldGuideLst xmlns="" xmlns:p15="http://schemas.microsoft.com/office/powerpoint/2012/main">
        <p15:guide id="1" pos="6016" userDrawn="1">
          <p15:clr>
            <a:srgbClr val="A4A3A4"/>
          </p15:clr>
        </p15:guide>
        <p15:guide id="2" pos="12126" userDrawn="1">
          <p15:clr>
            <a:srgbClr val="A4A3A4"/>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矩形 104"/>
          <p:cNvSpPr>
            <a:spLocks noChangeArrowheads="1"/>
          </p:cNvSpPr>
          <p:nvPr/>
        </p:nvSpPr>
        <p:spPr bwMode="auto">
          <a:xfrm flipH="1">
            <a:off x="450007" y="0"/>
            <a:ext cx="300004" cy="4249969"/>
          </a:xfrm>
          <a:prstGeom prst="rect">
            <a:avLst/>
          </a:prstGeom>
          <a:solidFill>
            <a:schemeClr val="accent2"/>
          </a:solidFill>
          <a:ln>
            <a:noFill/>
          </a:ln>
          <a:effectLst/>
        </p:spPr>
        <p:txBody>
          <a:bodyPr wrap="none" anchor="ctr"/>
          <a:lstStyle/>
          <a:p>
            <a:endParaRPr lang="zh-CN" altLang="en-US" sz="7937">
              <a:latin typeface="Microsoft YaHei UI" panose="020B0503020204020204" pitchFamily="34" charset="-122"/>
              <a:ea typeface="Microsoft YaHei UI" panose="020B0503020204020204" pitchFamily="34" charset="-122"/>
            </a:endParaRPr>
          </a:p>
        </p:txBody>
      </p:sp>
      <p:sp>
        <p:nvSpPr>
          <p:cNvPr id="7" name="矩形 6"/>
          <p:cNvSpPr/>
          <p:nvPr/>
        </p:nvSpPr>
        <p:spPr bwMode="auto">
          <a:xfrm>
            <a:off x="750010" y="0"/>
            <a:ext cx="28050414" cy="424996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937">
              <a:latin typeface="Microsoft YaHei UI" panose="020B0503020204020204" pitchFamily="34" charset="-122"/>
              <a:ea typeface="Microsoft YaHei UI" panose="020B0503020204020204" pitchFamily="34" charset="-122"/>
            </a:endParaRPr>
          </a:p>
        </p:txBody>
      </p:sp>
      <p:sp>
        <p:nvSpPr>
          <p:cNvPr id="2" name="标题占位符 1"/>
          <p:cNvSpPr>
            <a:spLocks noGrp="1"/>
          </p:cNvSpPr>
          <p:nvPr>
            <p:ph type="title"/>
          </p:nvPr>
        </p:nvSpPr>
        <p:spPr bwMode="auto">
          <a:xfrm>
            <a:off x="1450022" y="1333389"/>
            <a:ext cx="23400345" cy="2749914"/>
          </a:xfrm>
          <a:prstGeom prst="rect">
            <a:avLst/>
          </a:prstGeom>
        </p:spPr>
        <p:txBody>
          <a:bodyPr vert="horz" lIns="91440" tIns="45720" rIns="91440" bIns="45720" rtlCol="0" anchor="b">
            <a:normAutofit/>
          </a:bodyPr>
          <a:lstStyle/>
          <a:p>
            <a:r>
              <a:rPr lang="zh-CN" dirty="0"/>
              <a:t>单击此处编辑母版标题样式</a:t>
            </a:r>
          </a:p>
        </p:txBody>
      </p:sp>
      <p:sp>
        <p:nvSpPr>
          <p:cNvPr id="3" name="文本占位符 2"/>
          <p:cNvSpPr>
            <a:spLocks noGrp="1"/>
          </p:cNvSpPr>
          <p:nvPr>
            <p:ph type="body" idx="1"/>
          </p:nvPr>
        </p:nvSpPr>
        <p:spPr>
          <a:xfrm>
            <a:off x="4200062" y="6583285"/>
            <a:ext cx="20400301" cy="25841481"/>
          </a:xfrm>
          <a:prstGeom prst="rect">
            <a:avLst/>
          </a:prstGeom>
        </p:spPr>
        <p:txBody>
          <a:bodyPr vert="horz" lIns="91440" tIns="45720" rIns="91440" bIns="45720" rtlCol="0">
            <a:normAutofit/>
          </a:bodyPr>
          <a:lstStyle/>
          <a:p>
            <a:pPr lvl="0"/>
            <a:r>
              <a:rPr lang="zh-CN" dirty="0"/>
              <a:t>单击此处编辑母版文本样式</a:t>
            </a:r>
          </a:p>
          <a:p>
            <a:pPr lvl="1"/>
            <a:r>
              <a:rPr lang="zh-CN" dirty="0"/>
              <a:t>第二级</a:t>
            </a:r>
          </a:p>
          <a:p>
            <a:pPr lvl="2"/>
            <a:r>
              <a:rPr lang="zh-CN" dirty="0"/>
              <a:t>第三级</a:t>
            </a:r>
          </a:p>
          <a:p>
            <a:pPr lvl="3"/>
            <a:r>
              <a:rPr lang="zh-CN" dirty="0"/>
              <a:t>第四级</a:t>
            </a:r>
          </a:p>
          <a:p>
            <a:pPr lvl="4"/>
            <a:r>
              <a:rPr lang="zh-CN" dirty="0"/>
              <a:t>第五级</a:t>
            </a:r>
          </a:p>
        </p:txBody>
      </p:sp>
      <p:sp>
        <p:nvSpPr>
          <p:cNvPr id="4" name="日期占位符 3"/>
          <p:cNvSpPr>
            <a:spLocks noGrp="1"/>
          </p:cNvSpPr>
          <p:nvPr>
            <p:ph type="dt" sz="half" idx="2"/>
          </p:nvPr>
        </p:nvSpPr>
        <p:spPr>
          <a:xfrm>
            <a:off x="750011" y="35120805"/>
            <a:ext cx="6480096" cy="499996"/>
          </a:xfrm>
          <a:prstGeom prst="rect">
            <a:avLst/>
          </a:prstGeom>
        </p:spPr>
        <p:txBody>
          <a:bodyPr vert="horz" lIns="91440" tIns="45720" rIns="91440" bIns="45720" rtlCol="0" anchor="ctr"/>
          <a:lstStyle>
            <a:lvl1pPr algn="l" latinLnBrk="0">
              <a:defRPr lang="zh-CN" sz="1750">
                <a:solidFill>
                  <a:schemeClr val="tx1">
                    <a:tint val="75000"/>
                  </a:schemeClr>
                </a:solidFill>
                <a:latin typeface="Microsoft YaHei UI" panose="020B0503020204020204" pitchFamily="34" charset="-122"/>
                <a:ea typeface="Microsoft YaHei UI" panose="020B0503020204020204" pitchFamily="34" charset="-122"/>
              </a:defRPr>
            </a:lvl1pPr>
          </a:lstStyle>
          <a:p>
            <a:fld id="{ECAA57DF-1C19-4726-AB84-014692BAD8F5}" type="datetimeFigureOut">
              <a:rPr lang="en-US" altLang="zh-CN" smtClean="0"/>
              <a:pPr/>
              <a:t>5/15/2015</a:t>
            </a:fld>
            <a:endParaRPr lang="zh-CN" altLang="en-US"/>
          </a:p>
        </p:txBody>
      </p:sp>
      <p:sp>
        <p:nvSpPr>
          <p:cNvPr id="5" name="页脚占位符 4"/>
          <p:cNvSpPr>
            <a:spLocks noGrp="1"/>
          </p:cNvSpPr>
          <p:nvPr>
            <p:ph type="ftr" sz="quarter" idx="3"/>
          </p:nvPr>
        </p:nvSpPr>
        <p:spPr>
          <a:xfrm>
            <a:off x="7230107" y="35120805"/>
            <a:ext cx="14340212" cy="499996"/>
          </a:xfrm>
          <a:prstGeom prst="rect">
            <a:avLst/>
          </a:prstGeom>
        </p:spPr>
        <p:txBody>
          <a:bodyPr vert="horz" lIns="91440" tIns="45720" rIns="91440" bIns="45720" rtlCol="0" anchor="ctr"/>
          <a:lstStyle>
            <a:lvl1pPr algn="ctr" latinLnBrk="0">
              <a:defRPr lang="zh-CN" sz="1750">
                <a:solidFill>
                  <a:schemeClr val="tx1">
                    <a:tint val="75000"/>
                  </a:schemeClr>
                </a:solidFill>
                <a:latin typeface="Microsoft YaHei UI" panose="020B0503020204020204" pitchFamily="34" charset="-122"/>
                <a:ea typeface="Microsoft YaHei UI" panose="020B0503020204020204" pitchFamily="34" charset="-122"/>
              </a:defRPr>
            </a:lvl1pPr>
          </a:lstStyle>
          <a:p>
            <a:endParaRPr lang="zh-CN" altLang="en-US"/>
          </a:p>
        </p:txBody>
      </p:sp>
      <p:sp>
        <p:nvSpPr>
          <p:cNvPr id="6" name="幻灯片编号占位符 5"/>
          <p:cNvSpPr>
            <a:spLocks noGrp="1"/>
          </p:cNvSpPr>
          <p:nvPr>
            <p:ph type="sldNum" sz="quarter" idx="4"/>
          </p:nvPr>
        </p:nvSpPr>
        <p:spPr>
          <a:xfrm>
            <a:off x="21570318" y="35120805"/>
            <a:ext cx="6480096" cy="499996"/>
          </a:xfrm>
          <a:prstGeom prst="rect">
            <a:avLst/>
          </a:prstGeom>
        </p:spPr>
        <p:txBody>
          <a:bodyPr vert="horz" lIns="91440" tIns="45720" rIns="91440" bIns="45720" rtlCol="0" anchor="ctr"/>
          <a:lstStyle>
            <a:lvl1pPr algn="r" latinLnBrk="0">
              <a:defRPr lang="zh-CN" sz="1750">
                <a:solidFill>
                  <a:schemeClr val="tx1">
                    <a:tint val="75000"/>
                  </a:schemeClr>
                </a:solidFill>
                <a:latin typeface="Microsoft YaHei UI" panose="020B0503020204020204" pitchFamily="34" charset="-122"/>
                <a:ea typeface="Microsoft YaHei UI" panose="020B0503020204020204" pitchFamily="34" charset="-122"/>
              </a:defRPr>
            </a:lvl1pPr>
          </a:lstStyle>
          <a:p>
            <a:fld id="{91B4C631-C489-4C11-812F-2172FBEAE82B}" type="slidenum">
              <a:rPr lang="en-US" altLang="zh-CN" smtClean="0"/>
              <a:pPr/>
              <a:t>‹#›</a:t>
            </a:fld>
            <a:endParaRPr lang="en-US" altLang="zh-CN"/>
          </a:p>
        </p:txBody>
      </p:sp>
      <p:grpSp>
        <p:nvGrpSpPr>
          <p:cNvPr id="8" name="组 7"/>
          <p:cNvGrpSpPr/>
          <p:nvPr/>
        </p:nvGrpSpPr>
        <p:grpSpPr bwMode="white">
          <a:xfrm>
            <a:off x="750011" y="0"/>
            <a:ext cx="28050414" cy="6029956"/>
            <a:chOff x="1143000" y="0"/>
            <a:chExt cx="42748200" cy="5513832"/>
          </a:xfrm>
        </p:grpSpPr>
        <p:sp>
          <p:nvSpPr>
            <p:cNvPr id="9" name="线条 112"/>
            <p:cNvSpPr>
              <a:spLocks noChangeShapeType="1"/>
            </p:cNvSpPr>
            <p:nvPr userDrawn="1"/>
          </p:nvSpPr>
          <p:spPr bwMode="white">
            <a:xfrm>
              <a:off x="1143000" y="3899217"/>
              <a:ext cx="42748200" cy="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7937">
                <a:latin typeface="Microsoft YaHei UI" panose="020B0503020204020204" pitchFamily="34" charset="-122"/>
                <a:ea typeface="Microsoft YaHei UI" panose="020B0503020204020204" pitchFamily="34" charset="-122"/>
              </a:endParaRPr>
            </a:p>
          </p:txBody>
        </p:sp>
        <p:sp>
          <p:nvSpPr>
            <p:cNvPr id="10" name="线条 115"/>
            <p:cNvSpPr>
              <a:spLocks noChangeShapeType="1"/>
            </p:cNvSpPr>
            <p:nvPr userDrawn="1"/>
          </p:nvSpPr>
          <p:spPr bwMode="white">
            <a:xfrm>
              <a:off x="1143000" y="0"/>
              <a:ext cx="0" cy="5513832"/>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7937">
                <a:latin typeface="Microsoft YaHei UI" panose="020B0503020204020204" pitchFamily="34" charset="-122"/>
                <a:ea typeface="Microsoft YaHei UI" panose="020B0503020204020204" pitchFamily="34" charset="-122"/>
              </a:endParaRPr>
            </a:p>
          </p:txBody>
        </p:sp>
        <p:sp>
          <p:nvSpPr>
            <p:cNvPr id="11" name="线条 112"/>
            <p:cNvSpPr>
              <a:spLocks noChangeShapeType="1"/>
            </p:cNvSpPr>
            <p:nvPr userDrawn="1"/>
          </p:nvSpPr>
          <p:spPr bwMode="white">
            <a:xfrm>
              <a:off x="1143000" y="5486400"/>
              <a:ext cx="42748200" cy="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7937">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2508807471"/>
      </p:ext>
    </p:extLst>
  </p:cSld>
  <p:clrMap bg1="lt1" tx1="dk1" bg2="lt2" tx2="dk2" accent1="accent1" accent2="accent2" accent3="accent3" accent4="accent4" accent5="accent5" accent6="accent6" hlink="hlink" folHlink="folHlink"/>
  <p:sldLayoutIdLst>
    <p:sldLayoutId id="2147483672" r:id="rId1"/>
  </p:sldLayoutIdLst>
  <p:timing>
    <p:tnLst>
      <p:par>
        <p:cTn id="1" dur="indefinite" restart="never" nodeType="tmRoot"/>
      </p:par>
    </p:tnLst>
  </p:timing>
  <p:txStyles>
    <p:titleStyle>
      <a:lvl1pPr algn="l" defTabSz="4799942" rtl="0" eaLnBrk="1" latinLnBrk="0" hangingPunct="1">
        <a:lnSpc>
          <a:spcPct val="90000"/>
        </a:lnSpc>
        <a:spcBef>
          <a:spcPct val="0"/>
        </a:spcBef>
        <a:buNone/>
        <a:defRPr lang="zh-CN" sz="8749" b="1" kern="1200">
          <a:solidFill>
            <a:schemeClr val="tx2"/>
          </a:solidFill>
          <a:latin typeface="Microsoft YaHei UI" panose="020B0503020204020204" pitchFamily="34" charset="-122"/>
          <a:ea typeface="Microsoft YaHei UI" panose="020B0503020204020204" pitchFamily="34" charset="-122"/>
          <a:cs typeface="+mj-cs"/>
        </a:defRPr>
      </a:lvl1pPr>
    </p:titleStyle>
    <p:bodyStyle>
      <a:lvl1pPr marL="499994" indent="-499994" algn="l" defTabSz="4799942" rtl="0" eaLnBrk="1" latinLnBrk="0" hangingPunct="1">
        <a:lnSpc>
          <a:spcPct val="100000"/>
        </a:lnSpc>
        <a:spcBef>
          <a:spcPts val="1312"/>
        </a:spcBef>
        <a:buClr>
          <a:schemeClr val="accent2"/>
        </a:buClr>
        <a:buFont typeface="Arial" panose="020B0604020202020204" pitchFamily="34" charset="0"/>
        <a:buChar char="•"/>
        <a:defRPr lang="zh-CN" sz="3062" kern="1200">
          <a:solidFill>
            <a:schemeClr val="tx1"/>
          </a:solidFill>
          <a:latin typeface="Microsoft YaHei UI" panose="020B0503020204020204" pitchFamily="34" charset="-122"/>
          <a:ea typeface="Microsoft YaHei UI" panose="020B0503020204020204" pitchFamily="34" charset="-122"/>
          <a:cs typeface="+mn-cs"/>
        </a:defRPr>
      </a:lvl1pPr>
      <a:lvl2pPr marL="1199985" indent="-499994" algn="l" defTabSz="4799942" rtl="0" eaLnBrk="1" latinLnBrk="0" hangingPunct="1">
        <a:lnSpc>
          <a:spcPct val="100000"/>
        </a:lnSpc>
        <a:spcBef>
          <a:spcPts val="1312"/>
        </a:spcBef>
        <a:buClr>
          <a:schemeClr val="accent2"/>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2pPr>
      <a:lvl3pPr marL="1199985" indent="-499994" algn="l" defTabSz="4799942" rtl="0" eaLnBrk="1" latinLnBrk="0" hangingPunct="1">
        <a:lnSpc>
          <a:spcPct val="100000"/>
        </a:lnSpc>
        <a:spcBef>
          <a:spcPts val="1312"/>
        </a:spcBef>
        <a:buClr>
          <a:schemeClr val="accent2"/>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3pPr>
      <a:lvl4pPr marL="1199985" indent="-499994" algn="l" defTabSz="4799942" rtl="0" eaLnBrk="1" latinLnBrk="0" hangingPunct="1">
        <a:lnSpc>
          <a:spcPct val="100000"/>
        </a:lnSpc>
        <a:spcBef>
          <a:spcPts val="1312"/>
        </a:spcBef>
        <a:buClr>
          <a:schemeClr val="accent2"/>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4pPr>
      <a:lvl5pPr marL="1199985" indent="-499994" algn="l" defTabSz="4799942" rtl="0" eaLnBrk="1" latinLnBrk="0" hangingPunct="1">
        <a:lnSpc>
          <a:spcPct val="100000"/>
        </a:lnSpc>
        <a:spcBef>
          <a:spcPts val="1312"/>
        </a:spcBef>
        <a:buClr>
          <a:schemeClr val="accent2"/>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5pPr>
      <a:lvl6pPr marL="1199985" indent="-499994" algn="l" defTabSz="4799942" rtl="0" eaLnBrk="1" latinLnBrk="0" hangingPunct="1">
        <a:lnSpc>
          <a:spcPct val="100000"/>
        </a:lnSpc>
        <a:spcBef>
          <a:spcPts val="1312"/>
        </a:spcBef>
        <a:buClr>
          <a:schemeClr val="accent2"/>
        </a:buClr>
        <a:buFont typeface="Arial" panose="020B0604020202020204" pitchFamily="34" charset="0"/>
        <a:buChar char="•"/>
        <a:defRPr lang="zh-CN" sz="2625" kern="1200">
          <a:solidFill>
            <a:schemeClr val="tx1"/>
          </a:solidFill>
          <a:latin typeface="+mn-lt"/>
          <a:ea typeface="+mn-ea"/>
          <a:cs typeface="+mn-cs"/>
        </a:defRPr>
      </a:lvl6pPr>
      <a:lvl7pPr marL="1199985" indent="-499994" algn="l" defTabSz="4799942" rtl="0" eaLnBrk="1" latinLnBrk="0" hangingPunct="1">
        <a:lnSpc>
          <a:spcPct val="100000"/>
        </a:lnSpc>
        <a:spcBef>
          <a:spcPts val="1312"/>
        </a:spcBef>
        <a:buClr>
          <a:schemeClr val="accent2"/>
        </a:buClr>
        <a:buFont typeface="Arial" panose="020B0604020202020204" pitchFamily="34" charset="0"/>
        <a:buChar char="•"/>
        <a:defRPr lang="zh-CN" sz="2625" kern="1200">
          <a:solidFill>
            <a:schemeClr val="tx1"/>
          </a:solidFill>
          <a:latin typeface="+mn-lt"/>
          <a:ea typeface="+mn-ea"/>
          <a:cs typeface="+mn-cs"/>
        </a:defRPr>
      </a:lvl7pPr>
      <a:lvl8pPr marL="1199985" indent="-499994" algn="l" defTabSz="4799942" rtl="0" eaLnBrk="1" latinLnBrk="0" hangingPunct="1">
        <a:lnSpc>
          <a:spcPct val="100000"/>
        </a:lnSpc>
        <a:spcBef>
          <a:spcPts val="1312"/>
        </a:spcBef>
        <a:buClr>
          <a:schemeClr val="accent2"/>
        </a:buClr>
        <a:buFont typeface="Arial" panose="020B0604020202020204" pitchFamily="34" charset="0"/>
        <a:buChar char="•"/>
        <a:defRPr lang="zh-CN" sz="2625" kern="1200">
          <a:solidFill>
            <a:schemeClr val="tx1"/>
          </a:solidFill>
          <a:latin typeface="+mn-lt"/>
          <a:ea typeface="+mn-ea"/>
          <a:cs typeface="+mn-cs"/>
        </a:defRPr>
      </a:lvl8pPr>
      <a:lvl9pPr marL="1199985" indent="-499994" algn="l" defTabSz="4799942" rtl="0" eaLnBrk="1" latinLnBrk="0" hangingPunct="1">
        <a:lnSpc>
          <a:spcPct val="100000"/>
        </a:lnSpc>
        <a:spcBef>
          <a:spcPts val="1312"/>
        </a:spcBef>
        <a:buClr>
          <a:schemeClr val="accent2"/>
        </a:buClr>
        <a:buFont typeface="Arial" panose="020B0604020202020204" pitchFamily="34" charset="0"/>
        <a:buChar char="•"/>
        <a:defRPr lang="zh-CN" sz="2625" kern="1200">
          <a:solidFill>
            <a:schemeClr val="tx1"/>
          </a:solidFill>
          <a:latin typeface="+mn-lt"/>
          <a:ea typeface="+mn-ea"/>
          <a:cs typeface="+mn-cs"/>
        </a:defRPr>
      </a:lvl9pPr>
    </p:bodyStyle>
    <p:otherStyle>
      <a:defPPr>
        <a:defRPr lang="zh-CN"/>
      </a:defPPr>
      <a:lvl1pPr marL="0" algn="l" defTabSz="4799942" rtl="0" eaLnBrk="1" latinLnBrk="0" hangingPunct="1">
        <a:defRPr lang="zh-CN" sz="9449" kern="1200">
          <a:solidFill>
            <a:schemeClr val="tx1"/>
          </a:solidFill>
          <a:latin typeface="+mn-lt"/>
          <a:ea typeface="+mn-ea"/>
          <a:cs typeface="+mn-cs"/>
        </a:defRPr>
      </a:lvl1pPr>
      <a:lvl2pPr marL="2399971" algn="l" defTabSz="4799942" rtl="0" eaLnBrk="1" latinLnBrk="0" hangingPunct="1">
        <a:defRPr lang="zh-CN" sz="9449" kern="1200">
          <a:solidFill>
            <a:schemeClr val="tx1"/>
          </a:solidFill>
          <a:latin typeface="+mn-lt"/>
          <a:ea typeface="+mn-ea"/>
          <a:cs typeface="+mn-cs"/>
        </a:defRPr>
      </a:lvl2pPr>
      <a:lvl3pPr marL="4799942" algn="l" defTabSz="4799942" rtl="0" eaLnBrk="1" latinLnBrk="0" hangingPunct="1">
        <a:defRPr lang="zh-CN" sz="9449" kern="1200">
          <a:solidFill>
            <a:schemeClr val="tx1"/>
          </a:solidFill>
          <a:latin typeface="+mn-lt"/>
          <a:ea typeface="+mn-ea"/>
          <a:cs typeface="+mn-cs"/>
        </a:defRPr>
      </a:lvl3pPr>
      <a:lvl4pPr marL="7199912" algn="l" defTabSz="4799942" rtl="0" eaLnBrk="1" latinLnBrk="0" hangingPunct="1">
        <a:defRPr lang="zh-CN" sz="9449" kern="1200">
          <a:solidFill>
            <a:schemeClr val="tx1"/>
          </a:solidFill>
          <a:latin typeface="+mn-lt"/>
          <a:ea typeface="+mn-ea"/>
          <a:cs typeface="+mn-cs"/>
        </a:defRPr>
      </a:lvl4pPr>
      <a:lvl5pPr marL="9599883" algn="l" defTabSz="4799942" rtl="0" eaLnBrk="1" latinLnBrk="0" hangingPunct="1">
        <a:defRPr lang="zh-CN" sz="9449" kern="1200">
          <a:solidFill>
            <a:schemeClr val="tx1"/>
          </a:solidFill>
          <a:latin typeface="+mn-lt"/>
          <a:ea typeface="+mn-ea"/>
          <a:cs typeface="+mn-cs"/>
        </a:defRPr>
      </a:lvl5pPr>
      <a:lvl6pPr marL="11999854" algn="l" defTabSz="4799942" rtl="0" eaLnBrk="1" latinLnBrk="0" hangingPunct="1">
        <a:defRPr lang="zh-CN" sz="9449" kern="1200">
          <a:solidFill>
            <a:schemeClr val="tx1"/>
          </a:solidFill>
          <a:latin typeface="+mn-lt"/>
          <a:ea typeface="+mn-ea"/>
          <a:cs typeface="+mn-cs"/>
        </a:defRPr>
      </a:lvl6pPr>
      <a:lvl7pPr marL="14399825" algn="l" defTabSz="4799942" rtl="0" eaLnBrk="1" latinLnBrk="0" hangingPunct="1">
        <a:defRPr lang="zh-CN" sz="9449" kern="1200">
          <a:solidFill>
            <a:schemeClr val="tx1"/>
          </a:solidFill>
          <a:latin typeface="+mn-lt"/>
          <a:ea typeface="+mn-ea"/>
          <a:cs typeface="+mn-cs"/>
        </a:defRPr>
      </a:lvl7pPr>
      <a:lvl8pPr marL="16799796" algn="l" defTabSz="4799942" rtl="0" eaLnBrk="1" latinLnBrk="0" hangingPunct="1">
        <a:defRPr lang="zh-CN" sz="9449" kern="1200">
          <a:solidFill>
            <a:schemeClr val="tx1"/>
          </a:solidFill>
          <a:latin typeface="+mn-lt"/>
          <a:ea typeface="+mn-ea"/>
          <a:cs typeface="+mn-cs"/>
        </a:defRPr>
      </a:lvl8pPr>
      <a:lvl9pPr marL="19199767" algn="l" defTabSz="4799942" rtl="0" eaLnBrk="1" latinLnBrk="0" hangingPunct="1">
        <a:defRPr lang="zh-CN" sz="9449"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11339" userDrawn="1">
          <p15:clr>
            <a:srgbClr val="A4A3A4"/>
          </p15:clr>
        </p15:guide>
        <p15:guide id="2" pos="472" userDrawn="1">
          <p15:clr>
            <a:srgbClr val="A4A3A4"/>
          </p15:clr>
        </p15:guide>
        <p15:guide id="3" pos="17670" userDrawn="1">
          <p15:clr>
            <a:srgbClr val="A4A3A4"/>
          </p15:clr>
        </p15:guide>
        <p15:guide id="4" pos="9071" userDrawn="1">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419542" y="662829"/>
            <a:ext cx="22890435" cy="2749914"/>
          </a:xfrm>
        </p:spPr>
        <p:txBody>
          <a:bodyPr>
            <a:normAutofit/>
          </a:bodyPr>
          <a:lstStyle/>
          <a:p>
            <a:r>
              <a:rPr lang="en-US" altLang="zh-CN" b="0" dirty="0" err="1"/>
              <a:t>Ising</a:t>
            </a:r>
            <a:r>
              <a:rPr lang="en-US" altLang="zh-CN" b="0" dirty="0"/>
              <a:t> game: Equivalence between </a:t>
            </a:r>
            <a:r>
              <a:rPr lang="en-US" altLang="zh-CN" b="0" dirty="0" smtClean="0"/>
              <a:t>Exogenous</a:t>
            </a:r>
            <a:r>
              <a:rPr lang="en-US" altLang="zh-CN" b="0" dirty="0"/>
              <a:t/>
            </a:r>
            <a:br>
              <a:rPr lang="en-US" altLang="zh-CN" b="0" dirty="0"/>
            </a:br>
            <a:r>
              <a:rPr lang="en-US" altLang="zh-CN" b="0" dirty="0"/>
              <a:t>and </a:t>
            </a:r>
            <a:r>
              <a:rPr lang="en-US" altLang="zh-CN" b="0" dirty="0" smtClean="0"/>
              <a:t>Endogenous Factors</a:t>
            </a:r>
            <a:endParaRPr lang="zh-CN" dirty="0"/>
          </a:p>
        </p:txBody>
      </p:sp>
      <p:sp>
        <p:nvSpPr>
          <p:cNvPr id="23" name="文本占位符 22"/>
          <p:cNvSpPr>
            <a:spLocks noGrp="1"/>
          </p:cNvSpPr>
          <p:nvPr>
            <p:ph type="body" sz="quarter" idx="36"/>
          </p:nvPr>
        </p:nvSpPr>
        <p:spPr>
          <a:xfrm>
            <a:off x="1450022" y="4275436"/>
            <a:ext cx="23400345" cy="1396525"/>
          </a:xfrm>
        </p:spPr>
        <p:txBody>
          <a:bodyPr/>
          <a:lstStyle/>
          <a:p>
            <a:r>
              <a:rPr lang="en-US" altLang="zh-CN" sz="3000" dirty="0" smtClean="0"/>
              <a:t>Chen Xin, </a:t>
            </a:r>
            <a:r>
              <a:rPr lang="en-US" altLang="zh-CN" sz="3000" dirty="0" err="1" smtClean="0"/>
              <a:t>Guang</a:t>
            </a:r>
            <a:r>
              <a:rPr lang="en-US" altLang="zh-CN" sz="3000" dirty="0" smtClean="0"/>
              <a:t> Yang, and </a:t>
            </a:r>
            <a:r>
              <a:rPr lang="en-US" altLang="zh-CN" sz="3000" dirty="0" err="1"/>
              <a:t>Jiping</a:t>
            </a:r>
            <a:r>
              <a:rPr lang="en-US" altLang="zh-CN" sz="3000" dirty="0"/>
              <a:t> </a:t>
            </a:r>
            <a:r>
              <a:rPr lang="en-US" altLang="zh-CN" sz="3000" dirty="0" smtClean="0"/>
              <a:t>Huang</a:t>
            </a:r>
          </a:p>
          <a:p>
            <a:r>
              <a:rPr lang="en-US" altLang="zh-CN" sz="3000" dirty="0"/>
              <a:t>Department of Physics and State Key Laboratory </a:t>
            </a:r>
            <a:r>
              <a:rPr lang="en-US" altLang="zh-CN" sz="3000" dirty="0" smtClean="0"/>
              <a:t>of Surface </a:t>
            </a:r>
            <a:r>
              <a:rPr lang="en-US" altLang="zh-CN" sz="3000" dirty="0"/>
              <a:t>Physics, </a:t>
            </a:r>
            <a:r>
              <a:rPr lang="en-US" altLang="zh-CN" sz="3000" dirty="0" err="1"/>
              <a:t>Fudan</a:t>
            </a:r>
            <a:r>
              <a:rPr lang="en-US" altLang="zh-CN" sz="3000" dirty="0"/>
              <a:t> University, Shanghai 200433, China</a:t>
            </a:r>
            <a:endParaRPr lang="zh-CN" sz="3000" dirty="0"/>
          </a:p>
        </p:txBody>
      </p:sp>
      <p:sp>
        <p:nvSpPr>
          <p:cNvPr id="5" name="文本占位符 4"/>
          <p:cNvSpPr>
            <a:spLocks noGrp="1"/>
          </p:cNvSpPr>
          <p:nvPr>
            <p:ph type="body" sz="quarter" idx="13"/>
          </p:nvPr>
        </p:nvSpPr>
        <p:spPr>
          <a:xfrm>
            <a:off x="768011" y="5805072"/>
            <a:ext cx="8547422" cy="720000"/>
          </a:xfrm>
        </p:spPr>
        <p:txBody>
          <a:bodyPr/>
          <a:lstStyle/>
          <a:p>
            <a:r>
              <a:rPr lang="en-US" altLang="zh-CN" sz="4000" smtClean="0"/>
              <a:t>Abstract</a:t>
            </a:r>
            <a:endParaRPr lang="zh-CN" sz="4000" dirty="0"/>
          </a:p>
        </p:txBody>
      </p:sp>
      <p:sp>
        <p:nvSpPr>
          <p:cNvPr id="11" name="内容占位符 10"/>
          <p:cNvSpPr>
            <a:spLocks noGrp="1"/>
          </p:cNvSpPr>
          <p:nvPr>
            <p:ph sz="quarter" idx="24"/>
          </p:nvPr>
        </p:nvSpPr>
        <p:spPr>
          <a:xfrm>
            <a:off x="373346" y="6500415"/>
            <a:ext cx="8942087" cy="9135825"/>
          </a:xfrm>
        </p:spPr>
        <p:txBody>
          <a:bodyPr>
            <a:noAutofit/>
          </a:bodyPr>
          <a:lstStyle/>
          <a:p>
            <a:pPr marL="0" indent="0" algn="just">
              <a:buNone/>
            </a:pPr>
            <a:r>
              <a:rPr lang="en-US" altLang="zh-CN" sz="2800" dirty="0"/>
              <a:t>It is believed that a system will reach an equilibrium state under the power </a:t>
            </a:r>
            <a:r>
              <a:rPr lang="en-US" altLang="zh-CN" sz="2800" dirty="0" smtClean="0"/>
              <a:t>of </a:t>
            </a:r>
            <a:r>
              <a:rPr lang="en-US" altLang="zh-CN" sz="2800" dirty="0"/>
              <a:t>market, or the so-called "Invisible </a:t>
            </a:r>
            <a:r>
              <a:rPr lang="en-US" altLang="zh-CN" sz="2800" dirty="0" smtClean="0"/>
              <a:t>Hand</a:t>
            </a:r>
            <a:r>
              <a:rPr lang="en-US" altLang="zh-CN" sz="2800" dirty="0"/>
              <a:t>". However, when influenced by </a:t>
            </a:r>
            <a:r>
              <a:rPr lang="en-US" altLang="zh-CN" sz="2800" dirty="0" smtClean="0"/>
              <a:t>an </a:t>
            </a:r>
            <a:r>
              <a:rPr lang="en-US" altLang="zh-CN" sz="2800" dirty="0"/>
              <a:t>external force, the system will deviate from the equilibrium state. To illustrate the external force acting on realistic market systems, we designed and </a:t>
            </a:r>
            <a:r>
              <a:rPr lang="en-US" altLang="zh-CN" sz="2800" dirty="0" smtClean="0"/>
              <a:t>conducted </a:t>
            </a:r>
            <a:r>
              <a:rPr lang="en-US" altLang="zh-CN" sz="2800" dirty="0"/>
              <a:t>a series of human experiments of "</a:t>
            </a:r>
            <a:r>
              <a:rPr lang="en-US" altLang="zh-CN" sz="2800" dirty="0" err="1"/>
              <a:t>Ising</a:t>
            </a:r>
            <a:r>
              <a:rPr lang="en-US" altLang="zh-CN" sz="2800" dirty="0"/>
              <a:t> Game" based on </a:t>
            </a:r>
            <a:r>
              <a:rPr lang="en-US" altLang="zh-CN" sz="2800" dirty="0" err="1"/>
              <a:t>Ising</a:t>
            </a:r>
            <a:r>
              <a:rPr lang="en-US" altLang="zh-CN" sz="2800" dirty="0"/>
              <a:t> model and game theory. From the experiments we found that the system will approach a new equilibrium state instead of the original one. To demonstrate the new state is balanced and stable, we further conducted computer simulations and theoretical calculations which gave the same results. We investigated the influence of the external force and resource allocation ratio and found they are transferable. Thus we proved the </a:t>
            </a:r>
            <a:r>
              <a:rPr lang="en-US" altLang="zh-CN" sz="2800" dirty="0" smtClean="0"/>
              <a:t>equivalence </a:t>
            </a:r>
            <a:r>
              <a:rPr lang="en-US" altLang="zh-CN" sz="2800" dirty="0"/>
              <a:t>between </a:t>
            </a:r>
            <a:r>
              <a:rPr lang="en-US" altLang="zh-CN" sz="2800" dirty="0" smtClean="0"/>
              <a:t>exogenous </a:t>
            </a:r>
            <a:r>
              <a:rPr lang="en-US" altLang="zh-CN" sz="2800" dirty="0"/>
              <a:t>and </a:t>
            </a:r>
            <a:r>
              <a:rPr lang="en-US" altLang="zh-CN" sz="2800" dirty="0" smtClean="0"/>
              <a:t>endogenous </a:t>
            </a:r>
            <a:r>
              <a:rPr lang="en-US" altLang="zh-CN" sz="2800" dirty="0"/>
              <a:t>factors of the system and gave a numerical method to calculate the equilibrium state.</a:t>
            </a:r>
            <a:endParaRPr lang="zh-CN" sz="2800" dirty="0"/>
          </a:p>
        </p:txBody>
      </p:sp>
      <p:sp>
        <p:nvSpPr>
          <p:cNvPr id="16" name="文本占位符 15"/>
          <p:cNvSpPr>
            <a:spLocks noGrp="1"/>
          </p:cNvSpPr>
          <p:nvPr>
            <p:ph type="body" sz="quarter" idx="29"/>
          </p:nvPr>
        </p:nvSpPr>
        <p:spPr>
          <a:xfrm>
            <a:off x="10172842" y="14365854"/>
            <a:ext cx="8562126" cy="720000"/>
          </a:xfrm>
          <a:solidFill>
            <a:srgbClr val="7030A0"/>
          </a:solidFill>
        </p:spPr>
        <p:txBody>
          <a:bodyPr/>
          <a:lstStyle/>
          <a:p>
            <a:r>
              <a:rPr lang="en-US" altLang="zh-CN" sz="4000" dirty="0" smtClean="0"/>
              <a:t>Results</a:t>
            </a:r>
            <a:endParaRPr lang="zh-CN" dirty="0"/>
          </a:p>
        </p:txBody>
      </p:sp>
      <p:sp>
        <p:nvSpPr>
          <p:cNvPr id="18" name="文本占位符 17"/>
          <p:cNvSpPr>
            <a:spLocks noGrp="1"/>
          </p:cNvSpPr>
          <p:nvPr>
            <p:ph type="body" sz="quarter" idx="31"/>
          </p:nvPr>
        </p:nvSpPr>
        <p:spPr>
          <a:xfrm>
            <a:off x="19705320" y="5811936"/>
            <a:ext cx="8562126" cy="719992"/>
          </a:xfrm>
          <a:solidFill>
            <a:srgbClr val="7030A0"/>
          </a:solidFill>
        </p:spPr>
        <p:txBody>
          <a:bodyPr/>
          <a:lstStyle/>
          <a:p>
            <a:r>
              <a:rPr lang="en-US" altLang="zh-CN" sz="4000" dirty="0" smtClean="0"/>
              <a:t>Calculation</a:t>
            </a:r>
            <a:endParaRPr lang="zh-CN" sz="4000" dirty="0"/>
          </a:p>
        </p:txBody>
      </p:sp>
      <p:sp>
        <p:nvSpPr>
          <p:cNvPr id="21" name="文本占位符 20"/>
          <p:cNvSpPr>
            <a:spLocks noGrp="1"/>
          </p:cNvSpPr>
          <p:nvPr>
            <p:ph type="body" sz="quarter" idx="34"/>
          </p:nvPr>
        </p:nvSpPr>
        <p:spPr>
          <a:xfrm>
            <a:off x="19705320" y="19948127"/>
            <a:ext cx="8562126" cy="720000"/>
          </a:xfrm>
          <a:solidFill>
            <a:schemeClr val="accent6"/>
          </a:solidFill>
        </p:spPr>
        <p:txBody>
          <a:bodyPr/>
          <a:lstStyle/>
          <a:p>
            <a:r>
              <a:rPr lang="en-US" altLang="zh-CN" sz="4000" dirty="0"/>
              <a:t>Summary</a:t>
            </a:r>
            <a:endParaRPr lang="zh-CN" dirty="0"/>
          </a:p>
        </p:txBody>
      </p:sp>
      <p:sp>
        <p:nvSpPr>
          <p:cNvPr id="22" name="内容占位符 21"/>
          <p:cNvSpPr>
            <a:spLocks noGrp="1"/>
          </p:cNvSpPr>
          <p:nvPr>
            <p:ph sz="quarter" idx="35"/>
          </p:nvPr>
        </p:nvSpPr>
        <p:spPr>
          <a:xfrm>
            <a:off x="19161270" y="20756880"/>
            <a:ext cx="9180140" cy="10104120"/>
          </a:xfrm>
        </p:spPr>
        <p:txBody>
          <a:bodyPr>
            <a:normAutofit/>
          </a:bodyPr>
          <a:lstStyle/>
          <a:p>
            <a:pPr algn="just">
              <a:buClr>
                <a:schemeClr val="accent6"/>
              </a:buClr>
              <a:buSzPct val="70000"/>
              <a:buFont typeface="Wingdings" panose="05000000000000000000" pitchFamily="2" charset="2"/>
              <a:buChar char="u"/>
            </a:pPr>
            <a:r>
              <a:rPr lang="en-US" altLang="zh-CN" sz="2800" dirty="0" smtClean="0"/>
              <a:t>By combining </a:t>
            </a:r>
            <a:r>
              <a:rPr lang="en-US" altLang="zh-CN" sz="2800" dirty="0" err="1" smtClean="0"/>
              <a:t>Ising</a:t>
            </a:r>
            <a:r>
              <a:rPr lang="en-US" altLang="zh-CN" sz="2800" dirty="0" smtClean="0"/>
              <a:t> model and game theory, we have proposed a new kind of game – </a:t>
            </a:r>
            <a:r>
              <a:rPr lang="en-US" altLang="zh-CN" sz="2800" dirty="0" err="1" smtClean="0"/>
              <a:t>Ising</a:t>
            </a:r>
            <a:r>
              <a:rPr lang="en-US" altLang="zh-CN" sz="2800" dirty="0" smtClean="0"/>
              <a:t> game.</a:t>
            </a:r>
          </a:p>
          <a:p>
            <a:pPr algn="just">
              <a:buClr>
                <a:schemeClr val="accent6"/>
              </a:buClr>
              <a:buSzPct val="70000"/>
              <a:buFont typeface="Wingdings" panose="05000000000000000000" pitchFamily="2" charset="2"/>
              <a:buChar char="u"/>
            </a:pPr>
            <a:r>
              <a:rPr lang="en-US" altLang="zh-CN" sz="2800" dirty="0" smtClean="0"/>
              <a:t>This </a:t>
            </a:r>
            <a:r>
              <a:rPr lang="en-US" altLang="zh-CN" sz="2800" dirty="0"/>
              <a:t>work is </a:t>
            </a:r>
            <a:r>
              <a:rPr lang="en-US" altLang="zh-CN" sz="2800" dirty="0" smtClean="0"/>
              <a:t>useful </a:t>
            </a:r>
            <a:r>
              <a:rPr lang="en-US" altLang="zh-CN" sz="2800" dirty="0"/>
              <a:t>in financial markets and game theory related fields like evolutionism and economics because it provides numerical results representing the behaviors and factors of systems such as stock markets or the macroscopic economy situation. </a:t>
            </a:r>
            <a:r>
              <a:rPr lang="en-US" altLang="zh-CN" sz="2800" dirty="0" smtClean="0"/>
              <a:t>On </a:t>
            </a:r>
            <a:r>
              <a:rPr lang="en-US" altLang="zh-CN" sz="2800" dirty="0"/>
              <a:t>one hand, under certain system circumstances, one is able to know whether the system is in the equilibrium state or how seriously it biases </a:t>
            </a:r>
            <a:r>
              <a:rPr lang="en-US" altLang="zh-CN" sz="2800" dirty="0" smtClean="0"/>
              <a:t>this state. On </a:t>
            </a:r>
            <a:r>
              <a:rPr lang="en-US" altLang="zh-CN" sz="2800" dirty="0"/>
              <a:t>the other hand, the supervisor of the system is able to control the equilibrium state by adjusting the resource allocation or external field to attain certain goals such as stabilizing the stock market, etc</a:t>
            </a:r>
            <a:r>
              <a:rPr lang="en-US" altLang="zh-CN" sz="2800" dirty="0" smtClean="0"/>
              <a:t>.</a:t>
            </a:r>
          </a:p>
          <a:p>
            <a:pPr algn="just">
              <a:buClr>
                <a:schemeClr val="accent6"/>
              </a:buClr>
              <a:buSzPct val="70000"/>
              <a:buFont typeface="Wingdings" panose="05000000000000000000" pitchFamily="2" charset="2"/>
              <a:buChar char="u"/>
            </a:pPr>
            <a:r>
              <a:rPr lang="en-US" altLang="zh-CN" sz="2800" dirty="0"/>
              <a:t>Still, Potts model and the n-vector model will be introduced in future works which produces more choice to participants to describe the market more accurately. Furthermore, we plan to introduce the mean-field approximation and renormalization group approximation into this work to detect the long-range order behavior in such systems.</a:t>
            </a:r>
            <a:endParaRPr lang="en-US" altLang="zh-CN" sz="2800" dirty="0" smtClean="0"/>
          </a:p>
        </p:txBody>
      </p:sp>
      <p:pic>
        <p:nvPicPr>
          <p:cNvPr id="19" name="内容占位符 18"/>
          <p:cNvPicPr>
            <a:picLocks noGrp="1" noChangeAspect="1"/>
          </p:cNvPicPr>
          <p:nvPr>
            <p:ph sz="quarter" idx="4294967295"/>
          </p:nvPr>
        </p:nvPicPr>
        <p:blipFill>
          <a:blip r:embed="rId3" cstate="print">
            <a:extLst>
              <a:ext uri="{28A0092B-C50C-407E-A947-70E740481C1C}">
                <a14:useLocalDpi xmlns:a14="http://schemas.microsoft.com/office/drawing/2010/main" val="0"/>
              </a:ext>
            </a:extLst>
          </a:blip>
          <a:stretch>
            <a:fillRect/>
          </a:stretch>
        </p:blipFill>
        <p:spPr>
          <a:xfrm>
            <a:off x="24340457" y="344453"/>
            <a:ext cx="4093168" cy="3656421"/>
          </a:xfrm>
        </p:spPr>
      </p:pic>
      <p:sp>
        <p:nvSpPr>
          <p:cNvPr id="31" name="文本占位符 15"/>
          <p:cNvSpPr txBox="1">
            <a:spLocks/>
          </p:cNvSpPr>
          <p:nvPr/>
        </p:nvSpPr>
        <p:spPr>
          <a:xfrm>
            <a:off x="612605" y="15920059"/>
            <a:ext cx="8562126" cy="720000"/>
          </a:xfrm>
          <a:prstGeom prst="rect">
            <a:avLst/>
          </a:prstGeom>
          <a:solidFill>
            <a:schemeClr val="accent3"/>
          </a:solidFill>
        </p:spPr>
        <p:txBody>
          <a:bodyPr vert="horz" lIns="365760" tIns="45720" rIns="91440" bIns="45720" rtlCol="0" anchor="ctr">
            <a:noAutofit/>
          </a:bodyPr>
          <a:lstStyle>
            <a:lvl1pPr marL="0" indent="0" algn="l" defTabSz="4799942" rtl="0" eaLnBrk="1" latinLnBrk="0" hangingPunct="1">
              <a:lnSpc>
                <a:spcPct val="100000"/>
              </a:lnSpc>
              <a:spcBef>
                <a:spcPts val="0"/>
              </a:spcBef>
              <a:buClr>
                <a:schemeClr val="accent2"/>
              </a:buClr>
              <a:buFont typeface="Arial" panose="020B0604020202020204" pitchFamily="34" charset="0"/>
              <a:buNone/>
              <a:defRPr lang="zh-CN" sz="6562" kern="1200" cap="none" baseline="0">
                <a:solidFill>
                  <a:schemeClr val="bg1"/>
                </a:solidFill>
                <a:latin typeface="Microsoft YaHei UI" panose="020B0503020204020204" pitchFamily="34" charset="-122"/>
                <a:ea typeface="Microsoft YaHei UI" panose="020B0503020204020204" pitchFamily="34" charset="-122"/>
                <a:cs typeface="+mn-cs"/>
              </a:defRPr>
            </a:lvl1pPr>
            <a:lvl2pPr marL="0" indent="0" algn="l" defTabSz="4799942" rtl="0" eaLnBrk="1" latinLnBrk="0" hangingPunct="1">
              <a:lnSpc>
                <a:spcPct val="100000"/>
              </a:lnSpc>
              <a:spcBef>
                <a:spcPts val="0"/>
              </a:spcBef>
              <a:buClr>
                <a:schemeClr val="accent2"/>
              </a:buClr>
              <a:buFont typeface="Arial" panose="020B0604020202020204" pitchFamily="34" charset="0"/>
              <a:buNone/>
              <a:defRPr lang="zh-CN" sz="6562" kern="1200" cap="all" baseline="0">
                <a:solidFill>
                  <a:schemeClr val="bg1"/>
                </a:solidFill>
                <a:latin typeface="+mj-lt"/>
                <a:ea typeface="Microsoft YaHei UI" panose="020B0503020204020204" pitchFamily="34" charset="-122"/>
                <a:cs typeface="+mn-cs"/>
              </a:defRPr>
            </a:lvl2pPr>
            <a:lvl3pPr marL="0" indent="0" algn="l" defTabSz="4799942" rtl="0" eaLnBrk="1" latinLnBrk="0" hangingPunct="1">
              <a:lnSpc>
                <a:spcPct val="100000"/>
              </a:lnSpc>
              <a:spcBef>
                <a:spcPts val="0"/>
              </a:spcBef>
              <a:buClr>
                <a:schemeClr val="accent2"/>
              </a:buClr>
              <a:buFont typeface="Arial" panose="020B0604020202020204" pitchFamily="34" charset="0"/>
              <a:buNone/>
              <a:defRPr lang="zh-CN" sz="6562" kern="1200" cap="all" baseline="0">
                <a:solidFill>
                  <a:schemeClr val="bg1"/>
                </a:solidFill>
                <a:latin typeface="+mj-lt"/>
                <a:ea typeface="Microsoft YaHei UI" panose="020B0503020204020204" pitchFamily="34" charset="-122"/>
                <a:cs typeface="+mn-cs"/>
              </a:defRPr>
            </a:lvl3pPr>
            <a:lvl4pPr marL="0" indent="0" algn="l" defTabSz="4799942" rtl="0" eaLnBrk="1" latinLnBrk="0" hangingPunct="1">
              <a:lnSpc>
                <a:spcPct val="100000"/>
              </a:lnSpc>
              <a:spcBef>
                <a:spcPts val="0"/>
              </a:spcBef>
              <a:buClr>
                <a:schemeClr val="accent2"/>
              </a:buClr>
              <a:buFont typeface="Arial" panose="020B0604020202020204" pitchFamily="34" charset="0"/>
              <a:buNone/>
              <a:defRPr lang="zh-CN" sz="6562" kern="1200" cap="all" baseline="0">
                <a:solidFill>
                  <a:schemeClr val="bg1"/>
                </a:solidFill>
                <a:latin typeface="+mj-lt"/>
                <a:ea typeface="Microsoft YaHei UI" panose="020B0503020204020204" pitchFamily="34" charset="-122"/>
                <a:cs typeface="+mn-cs"/>
              </a:defRPr>
            </a:lvl4pPr>
            <a:lvl5pPr marL="0" indent="0" algn="l" defTabSz="4799942" rtl="0" eaLnBrk="1" latinLnBrk="0" hangingPunct="1">
              <a:lnSpc>
                <a:spcPct val="100000"/>
              </a:lnSpc>
              <a:spcBef>
                <a:spcPts val="0"/>
              </a:spcBef>
              <a:buClr>
                <a:schemeClr val="accent2"/>
              </a:buClr>
              <a:buFont typeface="Arial" panose="020B0604020202020204" pitchFamily="34" charset="0"/>
              <a:buNone/>
              <a:defRPr lang="zh-CN" sz="6562" kern="1200" cap="all" baseline="0">
                <a:solidFill>
                  <a:schemeClr val="bg1"/>
                </a:solidFill>
                <a:latin typeface="+mj-lt"/>
                <a:ea typeface="Microsoft YaHei UI" panose="020B0503020204020204" pitchFamily="34" charset="-122"/>
                <a:cs typeface="+mn-cs"/>
              </a:defRPr>
            </a:lvl5pPr>
            <a:lvl6pPr marL="0" indent="0" algn="l" defTabSz="4799942" rtl="0" eaLnBrk="1" latinLnBrk="0" hangingPunct="1">
              <a:lnSpc>
                <a:spcPct val="100000"/>
              </a:lnSpc>
              <a:spcBef>
                <a:spcPts val="0"/>
              </a:spcBef>
              <a:buClr>
                <a:schemeClr val="accent2"/>
              </a:buClr>
              <a:buFont typeface="Arial" panose="020B0604020202020204" pitchFamily="34" charset="0"/>
              <a:buNone/>
              <a:defRPr lang="zh-CN" sz="6562" kern="1200" cap="all" baseline="0">
                <a:solidFill>
                  <a:schemeClr val="bg1"/>
                </a:solidFill>
                <a:latin typeface="+mj-lt"/>
                <a:ea typeface="+mn-ea"/>
                <a:cs typeface="+mn-cs"/>
              </a:defRPr>
            </a:lvl6pPr>
            <a:lvl7pPr marL="0" indent="0" algn="l" defTabSz="4799942" rtl="0" eaLnBrk="1" latinLnBrk="0" hangingPunct="1">
              <a:lnSpc>
                <a:spcPct val="100000"/>
              </a:lnSpc>
              <a:spcBef>
                <a:spcPts val="0"/>
              </a:spcBef>
              <a:buClr>
                <a:schemeClr val="accent2"/>
              </a:buClr>
              <a:buFont typeface="Arial" panose="020B0604020202020204" pitchFamily="34" charset="0"/>
              <a:buNone/>
              <a:defRPr lang="zh-CN" sz="6562" kern="1200" cap="all" baseline="0">
                <a:solidFill>
                  <a:schemeClr val="bg1"/>
                </a:solidFill>
                <a:latin typeface="+mj-lt"/>
                <a:ea typeface="+mn-ea"/>
                <a:cs typeface="+mn-cs"/>
              </a:defRPr>
            </a:lvl7pPr>
            <a:lvl8pPr marL="0" indent="0" algn="l" defTabSz="4799942" rtl="0" eaLnBrk="1" latinLnBrk="0" hangingPunct="1">
              <a:lnSpc>
                <a:spcPct val="100000"/>
              </a:lnSpc>
              <a:spcBef>
                <a:spcPts val="0"/>
              </a:spcBef>
              <a:buClr>
                <a:schemeClr val="accent2"/>
              </a:buClr>
              <a:buFont typeface="Arial" panose="020B0604020202020204" pitchFamily="34" charset="0"/>
              <a:buNone/>
              <a:defRPr lang="zh-CN" sz="6562" kern="1200" cap="all" baseline="0">
                <a:solidFill>
                  <a:schemeClr val="bg1"/>
                </a:solidFill>
                <a:latin typeface="+mj-lt"/>
                <a:ea typeface="+mn-ea"/>
                <a:cs typeface="+mn-cs"/>
              </a:defRPr>
            </a:lvl8pPr>
            <a:lvl9pPr marL="0" indent="0" algn="l" defTabSz="4799942" rtl="0" eaLnBrk="1" latinLnBrk="0" hangingPunct="1">
              <a:lnSpc>
                <a:spcPct val="100000"/>
              </a:lnSpc>
              <a:spcBef>
                <a:spcPts val="0"/>
              </a:spcBef>
              <a:buClr>
                <a:schemeClr val="accent2"/>
              </a:buClr>
              <a:buFont typeface="Arial" panose="020B0604020202020204" pitchFamily="34" charset="0"/>
              <a:buNone/>
              <a:defRPr lang="zh-CN" sz="6562" kern="1200" cap="all" baseline="0">
                <a:solidFill>
                  <a:schemeClr val="bg1"/>
                </a:solidFill>
                <a:latin typeface="+mj-lt"/>
                <a:ea typeface="+mn-ea"/>
                <a:cs typeface="+mn-cs"/>
              </a:defRPr>
            </a:lvl9pPr>
          </a:lstStyle>
          <a:p>
            <a:r>
              <a:rPr lang="en-US" altLang="zh-CN" sz="4000" dirty="0" smtClean="0"/>
              <a:t>Model</a:t>
            </a:r>
            <a:endParaRPr lang="zh-CN" altLang="en-US" sz="4000" dirty="0"/>
          </a:p>
        </p:txBody>
      </p:sp>
      <p:sp>
        <p:nvSpPr>
          <p:cNvPr id="34" name="内容占位符 24"/>
          <p:cNvSpPr txBox="1">
            <a:spLocks/>
          </p:cNvSpPr>
          <p:nvPr/>
        </p:nvSpPr>
        <p:spPr>
          <a:xfrm>
            <a:off x="217940" y="16616761"/>
            <a:ext cx="8956791" cy="4140119"/>
          </a:xfrm>
          <a:prstGeom prst="rect">
            <a:avLst/>
          </a:prstGeom>
        </p:spPr>
        <p:txBody>
          <a:bodyPr vert="horz" lIns="365760" tIns="182880" rIns="91440" bIns="45720" rtlCol="0">
            <a:noAutofit/>
          </a:bodyPr>
          <a:lstStyle>
            <a:lvl1pPr marL="499994"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3062" kern="1200" baseline="0">
                <a:solidFill>
                  <a:schemeClr val="tx1"/>
                </a:solidFill>
                <a:latin typeface="Microsoft YaHei UI" panose="020B0503020204020204" pitchFamily="34" charset="-122"/>
                <a:ea typeface="Microsoft YaHei UI" panose="020B0503020204020204" pitchFamily="34" charset="-122"/>
                <a:cs typeface="+mn-cs"/>
              </a:defRPr>
            </a:lvl1pPr>
            <a:lvl2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2pPr>
            <a:lvl3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3pPr>
            <a:lvl4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4pPr>
            <a:lvl5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5pPr>
            <a:lvl6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6pPr>
            <a:lvl7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7pPr>
            <a:lvl8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8pPr>
            <a:lvl9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9pPr>
          </a:lstStyle>
          <a:p>
            <a:pPr algn="just">
              <a:buClr>
                <a:schemeClr val="accent3"/>
              </a:buClr>
            </a:pPr>
            <a:r>
              <a:rPr lang="en-US" altLang="en-US" sz="2800" dirty="0" smtClean="0"/>
              <a:t>Social and economic systems as complex systems, interaction between agents </a:t>
            </a:r>
          </a:p>
          <a:p>
            <a:pPr algn="just">
              <a:buClr>
                <a:schemeClr val="accent3"/>
              </a:buClr>
            </a:pPr>
            <a:r>
              <a:rPr lang="en-US" altLang="en-US" sz="2800" dirty="0" smtClean="0"/>
              <a:t>External force influencing the system</a:t>
            </a:r>
          </a:p>
          <a:p>
            <a:pPr algn="just">
              <a:buClr>
                <a:schemeClr val="accent3"/>
              </a:buClr>
            </a:pPr>
            <a:r>
              <a:rPr lang="en-US" altLang="en-US" sz="2800" dirty="0" smtClean="0"/>
              <a:t>The correspondence of </a:t>
            </a:r>
            <a:r>
              <a:rPr lang="en-US" altLang="en-US" sz="2800" dirty="0" err="1" smtClean="0"/>
              <a:t>Ising</a:t>
            </a:r>
            <a:r>
              <a:rPr lang="en-US" altLang="en-US" sz="2800" dirty="0" smtClean="0"/>
              <a:t> model and game theory (spins – players, orientations – strategies, energy – payoff, physical equilibrium – Nash equilibrium)</a:t>
            </a:r>
          </a:p>
          <a:p>
            <a:pPr algn="just">
              <a:buClr>
                <a:schemeClr val="accent3"/>
              </a:buClr>
            </a:pPr>
            <a:r>
              <a:rPr lang="en-US" altLang="en-US" sz="2800" dirty="0" smtClean="0"/>
              <a:t>MDRAG</a:t>
            </a:r>
            <a:endParaRPr lang="en-US" altLang="en-US" sz="2800" dirty="0"/>
          </a:p>
        </p:txBody>
      </p:sp>
      <p:sp>
        <p:nvSpPr>
          <p:cNvPr id="26" name="内容占位符 16"/>
          <p:cNvSpPr txBox="1">
            <a:spLocks/>
          </p:cNvSpPr>
          <p:nvPr/>
        </p:nvSpPr>
        <p:spPr>
          <a:xfrm>
            <a:off x="9736002" y="15110505"/>
            <a:ext cx="8983620" cy="3360375"/>
          </a:xfrm>
          <a:prstGeom prst="rect">
            <a:avLst/>
          </a:prstGeom>
        </p:spPr>
        <p:txBody>
          <a:bodyPr vert="horz" lIns="365760" tIns="182880" rIns="91440" bIns="45720" rtlCol="0">
            <a:noAutofit/>
          </a:bodyPr>
          <a:lstStyle>
            <a:lvl1pPr marL="499994"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3062" kern="1200" baseline="0">
                <a:solidFill>
                  <a:schemeClr val="tx1"/>
                </a:solidFill>
                <a:latin typeface="Microsoft YaHei UI" panose="020B0503020204020204" pitchFamily="34" charset="-122"/>
                <a:ea typeface="Microsoft YaHei UI" panose="020B0503020204020204" pitchFamily="34" charset="-122"/>
                <a:cs typeface="+mn-cs"/>
              </a:defRPr>
            </a:lvl1pPr>
            <a:lvl2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2pPr>
            <a:lvl3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3pPr>
            <a:lvl4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4pPr>
            <a:lvl5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5pPr>
            <a:lvl6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6pPr>
            <a:lvl7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7pPr>
            <a:lvl8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8pPr>
            <a:lvl9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9pPr>
          </a:lstStyle>
          <a:p>
            <a:pPr algn="just">
              <a:buClr>
                <a:srgbClr val="00B050"/>
              </a:buClr>
              <a:buSzPct val="100000"/>
              <a:buFont typeface="Wingdings" panose="05000000000000000000" pitchFamily="2" charset="2"/>
              <a:buChar char="n"/>
            </a:pPr>
            <a:r>
              <a:rPr lang="en-US" altLang="zh-CN" sz="2800" dirty="0"/>
              <a:t>First, we set </a:t>
            </a:r>
            <a:r>
              <a:rPr lang="en-US" altLang="zh-CN" sz="2800" dirty="0" smtClean="0"/>
              <a:t>M1=M2, </a:t>
            </a:r>
            <a:r>
              <a:rPr lang="en-US" altLang="zh-CN" sz="2800" dirty="0"/>
              <a:t>and conducted 3 sessions of experiments</a:t>
            </a:r>
            <a:r>
              <a:rPr lang="en-US" altLang="zh-CN" sz="2800" dirty="0" smtClean="0"/>
              <a:t>. </a:t>
            </a:r>
            <a:r>
              <a:rPr lang="en-US" altLang="zh-CN" sz="2800" dirty="0"/>
              <a:t>For </a:t>
            </a:r>
            <a:r>
              <a:rPr lang="en-US" altLang="zh-CN" sz="2800" dirty="0" smtClean="0"/>
              <a:t>h=0, 3 &amp; 7, </a:t>
            </a:r>
            <a:r>
              <a:rPr lang="en-US" altLang="zh-CN" sz="2800" dirty="0"/>
              <a:t>the percentage of participants entering Room 1 is 0.504, 0.544 and 0.597, respectively</a:t>
            </a:r>
            <a:r>
              <a:rPr lang="en-US" altLang="zh-CN" sz="2800" dirty="0" smtClean="0"/>
              <a:t>. </a:t>
            </a:r>
            <a:r>
              <a:rPr lang="en-US" altLang="zh-CN" sz="2800" dirty="0"/>
              <a:t>We can see that </a:t>
            </a:r>
            <a:r>
              <a:rPr lang="en-US" altLang="zh-CN" sz="2800" dirty="0" smtClean="0"/>
              <a:t>N1 </a:t>
            </a:r>
            <a:r>
              <a:rPr lang="en-US" altLang="zh-CN" sz="2800" dirty="0"/>
              <a:t>fluctuates around a certain value, which becomes larger as the value of </a:t>
            </a:r>
            <a:r>
              <a:rPr lang="en-US" altLang="zh-CN" sz="2800" dirty="0" smtClean="0"/>
              <a:t>h </a:t>
            </a:r>
            <a:r>
              <a:rPr lang="en-US" altLang="zh-CN" sz="2800" dirty="0"/>
              <a:t>grows </a:t>
            </a:r>
            <a:r>
              <a:rPr lang="en-US" altLang="zh-CN" sz="2800" dirty="0" smtClean="0"/>
              <a:t>larger.</a:t>
            </a:r>
            <a:endParaRPr lang="en-US" sz="2800" dirty="0"/>
          </a:p>
        </p:txBody>
      </p:sp>
      <p:sp>
        <p:nvSpPr>
          <p:cNvPr id="28" name="内容占位符 16"/>
          <p:cNvSpPr txBox="1">
            <a:spLocks/>
          </p:cNvSpPr>
          <p:nvPr/>
        </p:nvSpPr>
        <p:spPr>
          <a:xfrm>
            <a:off x="19161270" y="6617028"/>
            <a:ext cx="9144157" cy="3781813"/>
          </a:xfrm>
          <a:prstGeom prst="rect">
            <a:avLst/>
          </a:prstGeom>
        </p:spPr>
        <p:txBody>
          <a:bodyPr vert="horz" lIns="365760" tIns="182880" rIns="91440" bIns="45720" rtlCol="0">
            <a:noAutofit/>
          </a:bodyPr>
          <a:lstStyle>
            <a:lvl1pPr marL="499994"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3062" kern="1200" baseline="0">
                <a:solidFill>
                  <a:schemeClr val="tx1"/>
                </a:solidFill>
                <a:latin typeface="Microsoft YaHei UI" panose="020B0503020204020204" pitchFamily="34" charset="-122"/>
                <a:ea typeface="Microsoft YaHei UI" panose="020B0503020204020204" pitchFamily="34" charset="-122"/>
                <a:cs typeface="+mn-cs"/>
              </a:defRPr>
            </a:lvl1pPr>
            <a:lvl2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2pPr>
            <a:lvl3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3pPr>
            <a:lvl4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4pPr>
            <a:lvl5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5pPr>
            <a:lvl6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6pPr>
            <a:lvl7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7pPr>
            <a:lvl8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8pPr>
            <a:lvl9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9pPr>
          </a:lstStyle>
          <a:p>
            <a:pPr algn="just">
              <a:buClr>
                <a:srgbClr val="7030A0"/>
              </a:buClr>
              <a:buSzPct val="100000"/>
              <a:buFont typeface="Wingdings" panose="05000000000000000000" pitchFamily="2" charset="2"/>
              <a:buChar char="p"/>
            </a:pPr>
            <a:r>
              <a:rPr lang="en-US" altLang="zh-CN" sz="2800" dirty="0"/>
              <a:t>To further demonstrate that the system is in the equilibrium state, we calculated the probability of each player entering Room 1 numerically from the concept of game theory</a:t>
            </a:r>
            <a:r>
              <a:rPr lang="en-US" altLang="zh-CN" sz="2800" dirty="0" smtClean="0"/>
              <a:t>. </a:t>
            </a:r>
            <a:r>
              <a:rPr lang="en-US" altLang="zh-CN" sz="2800" dirty="0"/>
              <a:t>Suppose there are </a:t>
            </a:r>
            <a:r>
              <a:rPr lang="en-US" altLang="zh-CN" sz="2800" dirty="0" smtClean="0"/>
              <a:t>N </a:t>
            </a:r>
            <a:r>
              <a:rPr lang="en-US" altLang="zh-CN" sz="2800" dirty="0"/>
              <a:t>players and in the equilibrium state the probability of each player entering Room 1 is </a:t>
            </a:r>
            <a:r>
              <a:rPr lang="en-US" altLang="zh-CN" sz="2800" dirty="0" smtClean="0"/>
              <a:t>p. </a:t>
            </a:r>
            <a:r>
              <a:rPr lang="en-US" altLang="zh-CN" sz="2800" dirty="0"/>
              <a:t>Once we know or set the values of </a:t>
            </a:r>
            <a:r>
              <a:rPr lang="en-US" altLang="zh-CN" sz="2800" dirty="0" smtClean="0"/>
              <a:t>h, m </a:t>
            </a:r>
            <a:r>
              <a:rPr lang="en-US" altLang="zh-CN" sz="2800" dirty="0"/>
              <a:t>and </a:t>
            </a:r>
            <a:r>
              <a:rPr lang="en-US" altLang="zh-CN" sz="2800" dirty="0" smtClean="0"/>
              <a:t>N, </a:t>
            </a:r>
            <a:r>
              <a:rPr lang="en-US" altLang="zh-CN" sz="2800" dirty="0"/>
              <a:t>we can get the equation of </a:t>
            </a:r>
            <a:r>
              <a:rPr lang="en-US" altLang="zh-CN" sz="2800" dirty="0" smtClean="0"/>
              <a:t>p.</a:t>
            </a:r>
            <a:endParaRPr lang="en-US" sz="2800" dirty="0"/>
          </a:p>
        </p:txBody>
      </p:sp>
      <p:sp>
        <p:nvSpPr>
          <p:cNvPr id="29" name="内容占位符 16"/>
          <p:cNvSpPr txBox="1">
            <a:spLocks/>
          </p:cNvSpPr>
          <p:nvPr/>
        </p:nvSpPr>
        <p:spPr>
          <a:xfrm>
            <a:off x="19033071" y="16280059"/>
            <a:ext cx="9272355" cy="3668068"/>
          </a:xfrm>
          <a:prstGeom prst="rect">
            <a:avLst/>
          </a:prstGeom>
        </p:spPr>
        <p:txBody>
          <a:bodyPr vert="horz" lIns="365760" tIns="182880" rIns="91440" bIns="45720" rtlCol="0">
            <a:noAutofit/>
          </a:bodyPr>
          <a:lstStyle>
            <a:lvl1pPr marL="499994"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3062" kern="1200" baseline="0">
                <a:solidFill>
                  <a:schemeClr val="tx1"/>
                </a:solidFill>
                <a:latin typeface="Microsoft YaHei UI" panose="020B0503020204020204" pitchFamily="34" charset="-122"/>
                <a:ea typeface="Microsoft YaHei UI" panose="020B0503020204020204" pitchFamily="34" charset="-122"/>
                <a:cs typeface="+mn-cs"/>
              </a:defRPr>
            </a:lvl1pPr>
            <a:lvl2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2pPr>
            <a:lvl3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3pPr>
            <a:lvl4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4pPr>
            <a:lvl5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5pPr>
            <a:lvl6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6pPr>
            <a:lvl7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7pPr>
            <a:lvl8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8pPr>
            <a:lvl9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9pPr>
          </a:lstStyle>
          <a:p>
            <a:pPr algn="just">
              <a:buClr>
                <a:srgbClr val="7030A0"/>
              </a:buClr>
              <a:buSzPct val="100000"/>
              <a:buFont typeface="Wingdings" panose="05000000000000000000" pitchFamily="2" charset="2"/>
              <a:buChar char="p"/>
            </a:pPr>
            <a:r>
              <a:rPr lang="en-US" altLang="zh-CN" sz="2800" dirty="0"/>
              <a:t>Since </a:t>
            </a:r>
            <a:r>
              <a:rPr lang="en-US" altLang="zh-CN" sz="2800" dirty="0" smtClean="0"/>
              <a:t>m, h </a:t>
            </a:r>
            <a:r>
              <a:rPr lang="en-US" altLang="zh-CN" sz="2800" dirty="0"/>
              <a:t>and </a:t>
            </a:r>
            <a:r>
              <a:rPr lang="en-US" altLang="zh-CN" sz="2800" dirty="0" smtClean="0"/>
              <a:t>N </a:t>
            </a:r>
            <a:r>
              <a:rPr lang="en-US" altLang="zh-CN" sz="2800" dirty="0"/>
              <a:t>are known during our experiments, we can calculate the theoretical values of </a:t>
            </a:r>
            <a:r>
              <a:rPr lang="en-US" altLang="zh-CN" sz="2800" dirty="0" smtClean="0"/>
              <a:t>p </a:t>
            </a:r>
            <a:r>
              <a:rPr lang="en-US" altLang="zh-CN" sz="2800" dirty="0"/>
              <a:t>and compare them with those of the experiments and simulations. </a:t>
            </a:r>
            <a:r>
              <a:rPr lang="en-US" altLang="zh-CN" sz="2800" dirty="0" smtClean="0"/>
              <a:t>We </a:t>
            </a:r>
            <a:r>
              <a:rPr lang="en-US" altLang="zh-CN" sz="2800" dirty="0"/>
              <a:t>can see that the experimental and theoretical results are extremely close in each session. The simulation results are always a bit bigger due to parameter settings, but still show the same trend.</a:t>
            </a:r>
            <a:endParaRPr lang="en-US" sz="2800" dirty="0"/>
          </a:p>
        </p:txBody>
      </p:sp>
      <p:sp>
        <p:nvSpPr>
          <p:cNvPr id="30" name="文本占位符 8"/>
          <p:cNvSpPr txBox="1">
            <a:spLocks/>
          </p:cNvSpPr>
          <p:nvPr/>
        </p:nvSpPr>
        <p:spPr>
          <a:xfrm>
            <a:off x="753306" y="26417423"/>
            <a:ext cx="8562126" cy="719993"/>
          </a:xfrm>
          <a:prstGeom prst="rect">
            <a:avLst/>
          </a:prstGeom>
          <a:solidFill>
            <a:srgbClr val="00B050"/>
          </a:solidFill>
        </p:spPr>
        <p:txBody>
          <a:bodyPr vert="horz" lIns="365760" tIns="45720" rIns="91440" bIns="45720" rtlCol="0" anchor="ctr">
            <a:noAutofit/>
          </a:bodyPr>
          <a:lstStyle>
            <a:lvl1pPr marL="0" indent="0" algn="l" defTabSz="4799942" rtl="0" eaLnBrk="1" latinLnBrk="0" hangingPunct="1">
              <a:lnSpc>
                <a:spcPct val="100000"/>
              </a:lnSpc>
              <a:spcBef>
                <a:spcPts val="0"/>
              </a:spcBef>
              <a:buClr>
                <a:schemeClr val="accent2"/>
              </a:buClr>
              <a:buFont typeface="Arial" panose="020B0604020202020204" pitchFamily="34" charset="0"/>
              <a:buNone/>
              <a:defRPr lang="zh-CN" sz="6562" kern="1200" cap="none" baseline="0">
                <a:solidFill>
                  <a:schemeClr val="bg1"/>
                </a:solidFill>
                <a:latin typeface="Microsoft YaHei UI" panose="020B0503020204020204" pitchFamily="34" charset="-122"/>
                <a:ea typeface="Microsoft YaHei UI" panose="020B0503020204020204" pitchFamily="34" charset="-122"/>
                <a:cs typeface="+mn-cs"/>
              </a:defRPr>
            </a:lvl1pPr>
            <a:lvl2pPr marL="0" indent="0" algn="l" defTabSz="4799942" rtl="0" eaLnBrk="1" latinLnBrk="0" hangingPunct="1">
              <a:lnSpc>
                <a:spcPct val="100000"/>
              </a:lnSpc>
              <a:spcBef>
                <a:spcPts val="0"/>
              </a:spcBef>
              <a:buClr>
                <a:schemeClr val="accent2"/>
              </a:buClr>
              <a:buFont typeface="Arial" panose="020B0604020202020204" pitchFamily="34" charset="0"/>
              <a:buNone/>
              <a:defRPr lang="zh-CN" sz="6562" kern="1200" cap="all" baseline="0">
                <a:solidFill>
                  <a:schemeClr val="bg1"/>
                </a:solidFill>
                <a:latin typeface="+mj-lt"/>
                <a:ea typeface="Microsoft YaHei UI" panose="020B0503020204020204" pitchFamily="34" charset="-122"/>
                <a:cs typeface="+mn-cs"/>
              </a:defRPr>
            </a:lvl2pPr>
            <a:lvl3pPr marL="0" indent="0" algn="l" defTabSz="4799942" rtl="0" eaLnBrk="1" latinLnBrk="0" hangingPunct="1">
              <a:lnSpc>
                <a:spcPct val="100000"/>
              </a:lnSpc>
              <a:spcBef>
                <a:spcPts val="0"/>
              </a:spcBef>
              <a:buClr>
                <a:schemeClr val="accent2"/>
              </a:buClr>
              <a:buFont typeface="Arial" panose="020B0604020202020204" pitchFamily="34" charset="0"/>
              <a:buNone/>
              <a:defRPr lang="zh-CN" sz="6562" kern="1200" cap="all" baseline="0">
                <a:solidFill>
                  <a:schemeClr val="bg1"/>
                </a:solidFill>
                <a:latin typeface="+mj-lt"/>
                <a:ea typeface="Microsoft YaHei UI" panose="020B0503020204020204" pitchFamily="34" charset="-122"/>
                <a:cs typeface="+mn-cs"/>
              </a:defRPr>
            </a:lvl3pPr>
            <a:lvl4pPr marL="0" indent="0" algn="l" defTabSz="4799942" rtl="0" eaLnBrk="1" latinLnBrk="0" hangingPunct="1">
              <a:lnSpc>
                <a:spcPct val="100000"/>
              </a:lnSpc>
              <a:spcBef>
                <a:spcPts val="0"/>
              </a:spcBef>
              <a:buClr>
                <a:schemeClr val="accent2"/>
              </a:buClr>
              <a:buFont typeface="Arial" panose="020B0604020202020204" pitchFamily="34" charset="0"/>
              <a:buNone/>
              <a:defRPr lang="zh-CN" sz="6562" kern="1200" cap="all" baseline="0">
                <a:solidFill>
                  <a:schemeClr val="bg1"/>
                </a:solidFill>
                <a:latin typeface="+mj-lt"/>
                <a:ea typeface="Microsoft YaHei UI" panose="020B0503020204020204" pitchFamily="34" charset="-122"/>
                <a:cs typeface="+mn-cs"/>
              </a:defRPr>
            </a:lvl4pPr>
            <a:lvl5pPr marL="0" indent="0" algn="l" defTabSz="4799942" rtl="0" eaLnBrk="1" latinLnBrk="0" hangingPunct="1">
              <a:lnSpc>
                <a:spcPct val="100000"/>
              </a:lnSpc>
              <a:spcBef>
                <a:spcPts val="0"/>
              </a:spcBef>
              <a:buClr>
                <a:schemeClr val="accent2"/>
              </a:buClr>
              <a:buFont typeface="Arial" panose="020B0604020202020204" pitchFamily="34" charset="0"/>
              <a:buNone/>
              <a:defRPr lang="zh-CN" sz="6562" kern="1200" cap="all" baseline="0">
                <a:solidFill>
                  <a:schemeClr val="bg1"/>
                </a:solidFill>
                <a:latin typeface="+mj-lt"/>
                <a:ea typeface="Microsoft YaHei UI" panose="020B0503020204020204" pitchFamily="34" charset="-122"/>
                <a:cs typeface="+mn-cs"/>
              </a:defRPr>
            </a:lvl5pPr>
            <a:lvl6pPr marL="0" indent="0" algn="l" defTabSz="4799942" rtl="0" eaLnBrk="1" latinLnBrk="0" hangingPunct="1">
              <a:lnSpc>
                <a:spcPct val="100000"/>
              </a:lnSpc>
              <a:spcBef>
                <a:spcPts val="0"/>
              </a:spcBef>
              <a:buClr>
                <a:schemeClr val="accent2"/>
              </a:buClr>
              <a:buFont typeface="Arial" panose="020B0604020202020204" pitchFamily="34" charset="0"/>
              <a:buNone/>
              <a:defRPr lang="zh-CN" sz="6562" kern="1200" cap="all" baseline="0">
                <a:solidFill>
                  <a:schemeClr val="bg1"/>
                </a:solidFill>
                <a:latin typeface="+mj-lt"/>
                <a:ea typeface="+mn-ea"/>
                <a:cs typeface="+mn-cs"/>
              </a:defRPr>
            </a:lvl6pPr>
            <a:lvl7pPr marL="0" indent="0" algn="l" defTabSz="4799942" rtl="0" eaLnBrk="1" latinLnBrk="0" hangingPunct="1">
              <a:lnSpc>
                <a:spcPct val="100000"/>
              </a:lnSpc>
              <a:spcBef>
                <a:spcPts val="0"/>
              </a:spcBef>
              <a:buClr>
                <a:schemeClr val="accent2"/>
              </a:buClr>
              <a:buFont typeface="Arial" panose="020B0604020202020204" pitchFamily="34" charset="0"/>
              <a:buNone/>
              <a:defRPr lang="zh-CN" sz="6562" kern="1200" cap="all" baseline="0">
                <a:solidFill>
                  <a:schemeClr val="bg1"/>
                </a:solidFill>
                <a:latin typeface="+mj-lt"/>
                <a:ea typeface="+mn-ea"/>
                <a:cs typeface="+mn-cs"/>
              </a:defRPr>
            </a:lvl7pPr>
            <a:lvl8pPr marL="0" indent="0" algn="l" defTabSz="4799942" rtl="0" eaLnBrk="1" latinLnBrk="0" hangingPunct="1">
              <a:lnSpc>
                <a:spcPct val="100000"/>
              </a:lnSpc>
              <a:spcBef>
                <a:spcPts val="0"/>
              </a:spcBef>
              <a:buClr>
                <a:schemeClr val="accent2"/>
              </a:buClr>
              <a:buFont typeface="Arial" panose="020B0604020202020204" pitchFamily="34" charset="0"/>
              <a:buNone/>
              <a:defRPr lang="zh-CN" sz="6562" kern="1200" cap="all" baseline="0">
                <a:solidFill>
                  <a:schemeClr val="bg1"/>
                </a:solidFill>
                <a:latin typeface="+mj-lt"/>
                <a:ea typeface="+mn-ea"/>
                <a:cs typeface="+mn-cs"/>
              </a:defRPr>
            </a:lvl8pPr>
            <a:lvl9pPr marL="0" indent="0" algn="l" defTabSz="4799942" rtl="0" eaLnBrk="1" latinLnBrk="0" hangingPunct="1">
              <a:lnSpc>
                <a:spcPct val="100000"/>
              </a:lnSpc>
              <a:spcBef>
                <a:spcPts val="0"/>
              </a:spcBef>
              <a:buClr>
                <a:schemeClr val="accent2"/>
              </a:buClr>
              <a:buFont typeface="Arial" panose="020B0604020202020204" pitchFamily="34" charset="0"/>
              <a:buNone/>
              <a:defRPr lang="zh-CN" sz="6562" kern="1200" cap="all" baseline="0">
                <a:solidFill>
                  <a:schemeClr val="bg1"/>
                </a:solidFill>
                <a:latin typeface="+mj-lt"/>
                <a:ea typeface="+mn-ea"/>
                <a:cs typeface="+mn-cs"/>
              </a:defRPr>
            </a:lvl9pPr>
          </a:lstStyle>
          <a:p>
            <a:r>
              <a:rPr lang="en-US" altLang="zh-CN" sz="4000" dirty="0" smtClean="0"/>
              <a:t>Experiments &amp; Simulations</a:t>
            </a:r>
            <a:endParaRPr lang="en-US" dirty="0"/>
          </a:p>
        </p:txBody>
      </p:sp>
      <p:sp>
        <p:nvSpPr>
          <p:cNvPr id="33" name="内容占位符 13"/>
          <p:cNvSpPr txBox="1">
            <a:spLocks/>
          </p:cNvSpPr>
          <p:nvPr/>
        </p:nvSpPr>
        <p:spPr>
          <a:xfrm>
            <a:off x="217940" y="27148940"/>
            <a:ext cx="9097491" cy="6023515"/>
          </a:xfrm>
          <a:prstGeom prst="rect">
            <a:avLst/>
          </a:prstGeom>
        </p:spPr>
        <p:txBody>
          <a:bodyPr vert="horz" lIns="365760" tIns="182880" rIns="91440" bIns="45720" rtlCol="0">
            <a:noAutofit/>
          </a:bodyPr>
          <a:lstStyle>
            <a:lvl1pPr marL="499994"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3062" kern="1200" baseline="0">
                <a:solidFill>
                  <a:schemeClr val="tx1"/>
                </a:solidFill>
                <a:latin typeface="Microsoft YaHei UI" panose="020B0503020204020204" pitchFamily="34" charset="-122"/>
                <a:ea typeface="Microsoft YaHei UI" panose="020B0503020204020204" pitchFamily="34" charset="-122"/>
                <a:cs typeface="+mn-cs"/>
              </a:defRPr>
            </a:lvl1pPr>
            <a:lvl2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2pPr>
            <a:lvl3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3pPr>
            <a:lvl4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4pPr>
            <a:lvl5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5pPr>
            <a:lvl6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6pPr>
            <a:lvl7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7pPr>
            <a:lvl8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8pPr>
            <a:lvl9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9pPr>
          </a:lstStyle>
          <a:p>
            <a:pPr algn="just">
              <a:buClr>
                <a:srgbClr val="00B050"/>
              </a:buClr>
              <a:buSzPct val="100000"/>
              <a:buFont typeface="Wingdings" panose="05000000000000000000" pitchFamily="2" charset="2"/>
              <a:buChar char="n"/>
            </a:pPr>
            <a:r>
              <a:rPr lang="en-US" altLang="zh-CN" sz="2800" dirty="0"/>
              <a:t>Introduce market information h</a:t>
            </a:r>
          </a:p>
          <a:p>
            <a:pPr algn="just">
              <a:buClr>
                <a:srgbClr val="00B050"/>
              </a:buClr>
              <a:buSzPct val="100000"/>
              <a:buFont typeface="Wingdings" panose="05000000000000000000" pitchFamily="2" charset="2"/>
              <a:buChar char="n"/>
            </a:pPr>
            <a:r>
              <a:rPr lang="en-US" altLang="zh-CN" sz="2800" dirty="0"/>
              <a:t>34 students and teachers from the department of physics of </a:t>
            </a:r>
            <a:r>
              <a:rPr lang="en-US" altLang="zh-CN" sz="2800" dirty="0" err="1"/>
              <a:t>Fudan</a:t>
            </a:r>
            <a:r>
              <a:rPr lang="en-US" altLang="zh-CN" sz="2800" dirty="0"/>
              <a:t> University</a:t>
            </a:r>
          </a:p>
          <a:p>
            <a:pPr algn="just">
              <a:buClr>
                <a:srgbClr val="00B050"/>
              </a:buClr>
              <a:buSzPct val="100000"/>
              <a:buFont typeface="Wingdings" panose="05000000000000000000" pitchFamily="2" charset="2"/>
              <a:buChar char="n"/>
            </a:pPr>
            <a:r>
              <a:rPr lang="en-US" altLang="zh-CN" sz="2800" dirty="0"/>
              <a:t>The participants were told that they had to make a choice between two rooms in each of the 20 rounds of a session for sharing the different amounts of virtual resource in each room</a:t>
            </a:r>
          </a:p>
          <a:p>
            <a:pPr algn="just">
              <a:buClr>
                <a:srgbClr val="00B050"/>
              </a:buClr>
              <a:buSzPct val="100000"/>
              <a:buFont typeface="Wingdings" panose="05000000000000000000" pitchFamily="2" charset="2"/>
              <a:buChar char="n"/>
            </a:pPr>
            <a:r>
              <a:rPr lang="en-US" altLang="zh-CN" sz="2800" dirty="0"/>
              <a:t>The participants who went into the relative minority room won the payoff in that round</a:t>
            </a:r>
          </a:p>
          <a:p>
            <a:pPr algn="just">
              <a:buClr>
                <a:srgbClr val="00B050"/>
              </a:buClr>
              <a:buSzPct val="100000"/>
              <a:buFont typeface="Wingdings" panose="05000000000000000000" pitchFamily="2" charset="2"/>
              <a:buChar char="n"/>
            </a:pPr>
            <a:r>
              <a:rPr lang="en-US" altLang="zh-CN" sz="2800" dirty="0"/>
              <a:t>The payoffs per round was organized as follow:</a:t>
            </a:r>
          </a:p>
        </p:txBody>
      </p:sp>
      <p:sp>
        <p:nvSpPr>
          <p:cNvPr id="35" name="内容占位符 16"/>
          <p:cNvSpPr>
            <a:spLocks noGrp="1"/>
          </p:cNvSpPr>
          <p:nvPr>
            <p:ph sz="quarter" idx="30"/>
          </p:nvPr>
        </p:nvSpPr>
        <p:spPr>
          <a:xfrm>
            <a:off x="9736002" y="24559996"/>
            <a:ext cx="9144157" cy="5600701"/>
          </a:xfrm>
        </p:spPr>
        <p:txBody>
          <a:bodyPr>
            <a:noAutofit/>
          </a:bodyPr>
          <a:lstStyle/>
          <a:p>
            <a:pPr algn="just">
              <a:buClr>
                <a:srgbClr val="00B050"/>
              </a:buClr>
              <a:buSzPct val="100000"/>
              <a:buFont typeface="Wingdings" panose="05000000000000000000" pitchFamily="2" charset="2"/>
              <a:buChar char="n"/>
            </a:pPr>
            <a:r>
              <a:rPr lang="en-US" altLang="zh-CN" sz="2800" dirty="0"/>
              <a:t>This figure shows the experiment results under the condition of M1/M2=1/2. It indicates the same conclusion that if h gets larger, then N1 becomes larger.</a:t>
            </a:r>
          </a:p>
          <a:p>
            <a:pPr algn="just">
              <a:buClr>
                <a:srgbClr val="00B050"/>
              </a:buClr>
              <a:buSzPct val="100000"/>
              <a:buFont typeface="Wingdings" panose="05000000000000000000" pitchFamily="2" charset="2"/>
              <a:buChar char="n"/>
            </a:pPr>
            <a:r>
              <a:rPr lang="en-US" altLang="zh-CN" sz="2800" dirty="0"/>
              <a:t>To demonstrate the system behavior of such repeated games with an external field, we next conducted 6 computer simulations with the same parameters as those of the human experiments. It can be seen that the trend of the participants’ choices behaves the same as that in the human experiments.</a:t>
            </a:r>
            <a:endParaRPr lang="zh-CN" sz="2800" dirty="0"/>
          </a:p>
        </p:txBody>
      </p:sp>
      <p:sp>
        <p:nvSpPr>
          <p:cNvPr id="12" name="文本框 11"/>
          <p:cNvSpPr txBox="1"/>
          <p:nvPr/>
        </p:nvSpPr>
        <p:spPr>
          <a:xfrm>
            <a:off x="19161270" y="30919815"/>
            <a:ext cx="9144154" cy="2677656"/>
          </a:xfrm>
          <a:prstGeom prst="rect">
            <a:avLst/>
          </a:prstGeom>
          <a:noFill/>
        </p:spPr>
        <p:txBody>
          <a:bodyPr wrap="square" rtlCol="0">
            <a:spAutoFit/>
          </a:bodyPr>
          <a:lstStyle/>
          <a:p>
            <a:r>
              <a:rPr lang="en-US" altLang="zh-CN" sz="2800" dirty="0">
                <a:latin typeface="Microsoft YaHei UI" panose="020B0503020204020204" pitchFamily="34" charset="-122"/>
                <a:ea typeface="Microsoft YaHei UI" panose="020B0503020204020204" pitchFamily="34" charset="-122"/>
              </a:rPr>
              <a:t>References: </a:t>
            </a:r>
          </a:p>
          <a:p>
            <a:r>
              <a:rPr lang="en-US" altLang="zh-CN" sz="2800" dirty="0">
                <a:latin typeface="Microsoft YaHei UI" panose="020B0503020204020204" pitchFamily="34" charset="-122"/>
                <a:ea typeface="Microsoft YaHei UI" panose="020B0503020204020204" pitchFamily="34" charset="-122"/>
              </a:rPr>
              <a:t>[1</a:t>
            </a:r>
            <a:r>
              <a:rPr lang="en-US" altLang="zh-CN" sz="2800" dirty="0" smtClean="0">
                <a:latin typeface="Microsoft YaHei UI" panose="020B0503020204020204" pitchFamily="34" charset="-122"/>
                <a:ea typeface="Microsoft YaHei UI" panose="020B0503020204020204" pitchFamily="34" charset="-122"/>
              </a:rPr>
              <a:t>] </a:t>
            </a:r>
            <a:r>
              <a:rPr lang="en-US" altLang="zh-CN" sz="2800" dirty="0">
                <a:latin typeface="Microsoft YaHei UI" panose="020B0503020204020204" pitchFamily="34" charset="-122"/>
                <a:ea typeface="Microsoft YaHei UI" panose="020B0503020204020204" pitchFamily="34" charset="-122"/>
              </a:rPr>
              <a:t>J. P. </a:t>
            </a:r>
            <a:r>
              <a:rPr lang="en-US" altLang="zh-CN" sz="2800" dirty="0" smtClean="0">
                <a:latin typeface="Microsoft YaHei UI" panose="020B0503020204020204" pitchFamily="34" charset="-122"/>
                <a:ea typeface="Microsoft YaHei UI" panose="020B0503020204020204" pitchFamily="34" charset="-122"/>
              </a:rPr>
              <a:t>Huang, </a:t>
            </a:r>
            <a:r>
              <a:rPr lang="en-US" altLang="zh-CN" sz="2800" dirty="0">
                <a:latin typeface="Microsoft YaHei UI" panose="020B0503020204020204" pitchFamily="34" charset="-122"/>
                <a:ea typeface="Microsoft YaHei UI" panose="020B0503020204020204" pitchFamily="34" charset="-122"/>
              </a:rPr>
              <a:t>Experimental </a:t>
            </a:r>
            <a:r>
              <a:rPr lang="en-US" altLang="zh-CN" sz="2800" dirty="0" err="1">
                <a:latin typeface="Microsoft YaHei UI" panose="020B0503020204020204" pitchFamily="34" charset="-122"/>
                <a:ea typeface="Microsoft YaHei UI" panose="020B0503020204020204" pitchFamily="34" charset="-122"/>
              </a:rPr>
              <a:t>econophysics</a:t>
            </a:r>
            <a:r>
              <a:rPr lang="en-US" altLang="zh-CN" sz="2800" dirty="0">
                <a:latin typeface="Microsoft YaHei UI" panose="020B0503020204020204" pitchFamily="34" charset="-122"/>
                <a:ea typeface="Microsoft YaHei UI" panose="020B0503020204020204" pitchFamily="34" charset="-122"/>
              </a:rPr>
              <a:t>: Complexity, self-organization, and emergent </a:t>
            </a:r>
            <a:r>
              <a:rPr lang="en-US" altLang="zh-CN" sz="2800" dirty="0" smtClean="0">
                <a:latin typeface="Microsoft YaHei UI" panose="020B0503020204020204" pitchFamily="34" charset="-122"/>
                <a:ea typeface="Microsoft YaHei UI" panose="020B0503020204020204" pitchFamily="34" charset="-122"/>
              </a:rPr>
              <a:t>properties, Physics </a:t>
            </a:r>
            <a:r>
              <a:rPr lang="en-US" altLang="zh-CN" sz="2800" dirty="0">
                <a:latin typeface="Microsoft YaHei UI" panose="020B0503020204020204" pitchFamily="34" charset="-122"/>
                <a:ea typeface="Microsoft YaHei UI" panose="020B0503020204020204" pitchFamily="34" charset="-122"/>
              </a:rPr>
              <a:t>Reports, volume 564, 1-55 (</a:t>
            </a:r>
            <a:r>
              <a:rPr lang="en-US" altLang="zh-CN" sz="2800">
                <a:latin typeface="Microsoft YaHei UI" panose="020B0503020204020204" pitchFamily="34" charset="-122"/>
                <a:ea typeface="Microsoft YaHei UI" panose="020B0503020204020204" pitchFamily="34" charset="-122"/>
              </a:rPr>
              <a:t>2015</a:t>
            </a:r>
            <a:r>
              <a:rPr lang="en-US" altLang="zh-CN" sz="2800" smtClean="0">
                <a:latin typeface="Microsoft YaHei UI" panose="020B0503020204020204" pitchFamily="34" charset="-122"/>
                <a:ea typeface="Microsoft YaHei UI" panose="020B0503020204020204" pitchFamily="34" charset="-122"/>
              </a:rPr>
              <a:t>).</a:t>
            </a:r>
            <a:endParaRPr lang="en-US" altLang="zh-CN" sz="2800" dirty="0">
              <a:latin typeface="Microsoft YaHei UI" panose="020B0503020204020204" pitchFamily="34" charset="-122"/>
              <a:ea typeface="Microsoft YaHei UI" panose="020B0503020204020204" pitchFamily="34" charset="-122"/>
            </a:endParaRPr>
          </a:p>
          <a:p>
            <a:r>
              <a:rPr lang="en-US" altLang="zh-CN" sz="2800" dirty="0">
                <a:latin typeface="Microsoft YaHei UI" panose="020B0503020204020204" pitchFamily="34" charset="-122"/>
                <a:ea typeface="Microsoft YaHei UI" panose="020B0503020204020204" pitchFamily="34" charset="-122"/>
              </a:rPr>
              <a:t>[2</a:t>
            </a:r>
            <a:r>
              <a:rPr lang="en-US" altLang="zh-CN" sz="2800" dirty="0" smtClean="0">
                <a:latin typeface="Microsoft YaHei UI" panose="020B0503020204020204" pitchFamily="34" charset="-122"/>
                <a:ea typeface="Microsoft YaHei UI" panose="020B0503020204020204" pitchFamily="34" charset="-122"/>
              </a:rPr>
              <a:t>] </a:t>
            </a:r>
            <a:r>
              <a:rPr lang="en-US" altLang="zh-CN" sz="2800" dirty="0">
                <a:latin typeface="Microsoft YaHei UI" panose="020B0503020204020204" pitchFamily="34" charset="-122"/>
                <a:ea typeface="Microsoft YaHei UI" panose="020B0503020204020204" pitchFamily="34" charset="-122"/>
              </a:rPr>
              <a:t>J. P. </a:t>
            </a:r>
            <a:r>
              <a:rPr lang="en-US" altLang="zh-CN" sz="2800" dirty="0" smtClean="0">
                <a:latin typeface="Microsoft YaHei UI" panose="020B0503020204020204" pitchFamily="34" charset="-122"/>
                <a:ea typeface="Microsoft YaHei UI" panose="020B0503020204020204" pitchFamily="34" charset="-122"/>
              </a:rPr>
              <a:t>Huang, </a:t>
            </a:r>
            <a:r>
              <a:rPr lang="en-US" altLang="zh-CN" sz="2800" dirty="0">
                <a:latin typeface="Microsoft YaHei UI" panose="020B0503020204020204" pitchFamily="34" charset="-122"/>
                <a:ea typeface="Microsoft YaHei UI" panose="020B0503020204020204" pitchFamily="34" charset="-122"/>
              </a:rPr>
              <a:t>Experimental </a:t>
            </a:r>
            <a:r>
              <a:rPr lang="en-US" altLang="zh-CN" sz="2800" dirty="0" err="1">
                <a:latin typeface="Microsoft YaHei UI" panose="020B0503020204020204" pitchFamily="34" charset="-122"/>
                <a:ea typeface="Microsoft YaHei UI" panose="020B0503020204020204" pitchFamily="34" charset="-122"/>
              </a:rPr>
              <a:t>Econophysics</a:t>
            </a:r>
            <a:r>
              <a:rPr lang="en-US" altLang="zh-CN" sz="2800" dirty="0">
                <a:latin typeface="Microsoft YaHei UI" panose="020B0503020204020204" pitchFamily="34" charset="-122"/>
                <a:ea typeface="Microsoft YaHei UI" panose="020B0503020204020204" pitchFamily="34" charset="-122"/>
              </a:rPr>
              <a:t>: Properties and Mechanisms of Laboratory Markets </a:t>
            </a:r>
            <a:r>
              <a:rPr lang="en-US" altLang="zh-CN" sz="2800" dirty="0" smtClean="0">
                <a:latin typeface="Microsoft YaHei UI" panose="020B0503020204020204" pitchFamily="34" charset="-122"/>
                <a:ea typeface="Microsoft YaHei UI" panose="020B0503020204020204" pitchFamily="34" charset="-122"/>
              </a:rPr>
              <a:t>(</a:t>
            </a:r>
            <a:r>
              <a:rPr lang="en-US" altLang="zh-CN" sz="2800" dirty="0">
                <a:latin typeface="Microsoft YaHei UI" panose="020B0503020204020204" pitchFamily="34" charset="-122"/>
                <a:ea typeface="Microsoft YaHei UI" panose="020B0503020204020204" pitchFamily="34" charset="-122"/>
              </a:rPr>
              <a:t>Springer, 2015</a:t>
            </a:r>
            <a:r>
              <a:rPr lang="en-US" altLang="zh-CN" sz="2800" dirty="0" smtClean="0">
                <a:latin typeface="Microsoft YaHei UI" panose="020B0503020204020204" pitchFamily="34" charset="-122"/>
                <a:ea typeface="Microsoft YaHei UI" panose="020B0503020204020204" pitchFamily="34" charset="-122"/>
              </a:rPr>
              <a:t>).</a:t>
            </a:r>
            <a:endParaRPr lang="zh-CN" altLang="en-US" sz="2800" dirty="0" err="1">
              <a:latin typeface="Microsoft YaHei UI" panose="020B0503020204020204" pitchFamily="34" charset="-122"/>
              <a:ea typeface="Microsoft YaHei UI" panose="020B0503020204020204" pitchFamily="34" charset="-122"/>
            </a:endParaRP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8283" y="20756880"/>
            <a:ext cx="8632172" cy="5660543"/>
          </a:xfrm>
          <a:prstGeom prst="rect">
            <a:avLst/>
          </a:prstGeom>
        </p:spPr>
      </p:pic>
      <p:sp>
        <p:nvSpPr>
          <p:cNvPr id="36" name="内容占位符 13"/>
          <p:cNvSpPr txBox="1">
            <a:spLocks/>
          </p:cNvSpPr>
          <p:nvPr/>
        </p:nvSpPr>
        <p:spPr>
          <a:xfrm>
            <a:off x="9632668" y="5811936"/>
            <a:ext cx="9097491" cy="1960464"/>
          </a:xfrm>
          <a:prstGeom prst="rect">
            <a:avLst/>
          </a:prstGeom>
        </p:spPr>
        <p:txBody>
          <a:bodyPr vert="horz" lIns="365760" tIns="182880" rIns="91440" bIns="45720" rtlCol="0">
            <a:noAutofit/>
          </a:bodyPr>
          <a:lstStyle>
            <a:lvl1pPr marL="499994"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3062" kern="1200" baseline="0">
                <a:solidFill>
                  <a:schemeClr val="tx1"/>
                </a:solidFill>
                <a:latin typeface="Microsoft YaHei UI" panose="020B0503020204020204" pitchFamily="34" charset="-122"/>
                <a:ea typeface="Microsoft YaHei UI" panose="020B0503020204020204" pitchFamily="34" charset="-122"/>
                <a:cs typeface="+mn-cs"/>
              </a:defRPr>
            </a:lvl1pPr>
            <a:lvl2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2pPr>
            <a:lvl3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3pPr>
            <a:lvl4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4pPr>
            <a:lvl5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5pPr>
            <a:lvl6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6pPr>
            <a:lvl7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7pPr>
            <a:lvl8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8pPr>
            <a:lvl9pPr marL="1199985" indent="-499994" algn="l" defTabSz="4799942" rtl="0" eaLnBrk="1" latinLnBrk="0" hangingPunct="1">
              <a:lnSpc>
                <a:spcPct val="100000"/>
              </a:lnSpc>
              <a:spcBef>
                <a:spcPts val="1312"/>
              </a:spcBef>
              <a:buClr>
                <a:schemeClr val="accent1"/>
              </a:buClr>
              <a:buFont typeface="Arial" panose="020B0604020202020204" pitchFamily="34" charset="0"/>
              <a:buChar char="•"/>
              <a:defRPr lang="zh-CN" sz="2625" kern="1200">
                <a:solidFill>
                  <a:schemeClr val="tx1"/>
                </a:solidFill>
                <a:latin typeface="Microsoft YaHei UI" panose="020B0503020204020204" pitchFamily="34" charset="-122"/>
                <a:ea typeface="Microsoft YaHei UI" panose="020B0503020204020204" pitchFamily="34" charset="-122"/>
                <a:cs typeface="+mn-cs"/>
              </a:defRPr>
            </a:lvl9pPr>
          </a:lstStyle>
          <a:p>
            <a:pPr algn="just">
              <a:buClr>
                <a:srgbClr val="00B050"/>
              </a:buClr>
              <a:buSzPct val="100000"/>
              <a:buFont typeface="Wingdings" panose="05000000000000000000" pitchFamily="2" charset="2"/>
              <a:buChar char="n"/>
            </a:pPr>
            <a:r>
              <a:rPr lang="en-US" altLang="zh-CN" sz="2800" dirty="0"/>
              <a:t>The positive value of </a:t>
            </a:r>
            <a:r>
              <a:rPr lang="en-US" altLang="zh-CN" sz="2800" dirty="0" smtClean="0"/>
              <a:t>h </a:t>
            </a:r>
            <a:r>
              <a:rPr lang="en-US" altLang="zh-CN" sz="2800" dirty="0"/>
              <a:t>indicated a preference on Room 1, and vice versa. </a:t>
            </a:r>
            <a:r>
              <a:rPr lang="en-US" altLang="zh-CN" sz="2800" dirty="0" smtClean="0"/>
              <a:t>We </a:t>
            </a:r>
            <a:r>
              <a:rPr lang="en-US" altLang="zh-CN" sz="2800" dirty="0"/>
              <a:t>conducted 6 sessions of experiments in all, and each session of 20 rounds took about 30 minutes.</a:t>
            </a:r>
          </a:p>
        </p:txBody>
      </p:sp>
      <p:graphicFrame>
        <p:nvGraphicFramePr>
          <p:cNvPr id="27" name="表格 26"/>
          <p:cNvGraphicFramePr>
            <a:graphicFrameLocks noGrp="1"/>
          </p:cNvGraphicFramePr>
          <p:nvPr>
            <p:extLst>
              <p:ext uri="{D42A27DB-BD31-4B8C-83A1-F6EECF244321}">
                <p14:modId xmlns:p14="http://schemas.microsoft.com/office/powerpoint/2010/main" val="2207720742"/>
              </p:ext>
            </p:extLst>
          </p:nvPr>
        </p:nvGraphicFramePr>
        <p:xfrm>
          <a:off x="718283" y="32826081"/>
          <a:ext cx="8644853" cy="2109606"/>
        </p:xfrm>
        <a:graphic>
          <a:graphicData uri="http://schemas.openxmlformats.org/drawingml/2006/table">
            <a:tbl>
              <a:tblPr firstRow="1" bandRow="1">
                <a:tableStyleId>{B301B821-A1FF-4177-AEE7-76D212191A09}</a:tableStyleId>
              </a:tblPr>
              <a:tblGrid>
                <a:gridCol w="2742721"/>
                <a:gridCol w="2951066"/>
                <a:gridCol w="2951066"/>
              </a:tblGrid>
              <a:tr h="938033">
                <a:tc>
                  <a:txBody>
                    <a:bodyPr/>
                    <a:lstStyle/>
                    <a:p>
                      <a:pPr algn="ctr" fontAlgn="ctr"/>
                      <a:r>
                        <a:rPr lang="en-US" altLang="zh-CN" sz="2800" dirty="0" smtClean="0">
                          <a:solidFill>
                            <a:schemeClr val="accent3"/>
                          </a:solidFill>
                        </a:rPr>
                        <a:t>Payoffs per round (points)</a:t>
                      </a:r>
                      <a:endParaRPr lang="zh-CN" altLang="en-US" sz="2800" dirty="0">
                        <a:solidFill>
                          <a:schemeClr val="accent3"/>
                        </a:solidFill>
                      </a:endParaRPr>
                    </a:p>
                  </a:txBody>
                  <a:tcPr/>
                </a:tc>
                <a:tc>
                  <a:txBody>
                    <a:bodyPr/>
                    <a:lstStyle/>
                    <a:p>
                      <a:pPr algn="ctr" fontAlgn="ctr"/>
                      <a:r>
                        <a:rPr lang="en-US" altLang="zh-CN" sz="2800" dirty="0" smtClean="0"/>
                        <a:t>win</a:t>
                      </a:r>
                      <a:endParaRPr lang="zh-CN" altLang="en-US" sz="2800" dirty="0"/>
                    </a:p>
                  </a:txBody>
                  <a:tcPr/>
                </a:tc>
                <a:tc>
                  <a:txBody>
                    <a:bodyPr/>
                    <a:lstStyle/>
                    <a:p>
                      <a:pPr algn="ctr" fontAlgn="ctr"/>
                      <a:r>
                        <a:rPr lang="en-US" altLang="zh-CN" sz="2800" dirty="0" smtClean="0"/>
                        <a:t>lose</a:t>
                      </a:r>
                      <a:endParaRPr lang="zh-CN" altLang="en-US" sz="2800" dirty="0"/>
                    </a:p>
                  </a:txBody>
                  <a:tcPr/>
                </a:tc>
              </a:tr>
              <a:tr h="582363">
                <a:tc>
                  <a:txBody>
                    <a:bodyPr/>
                    <a:lstStyle/>
                    <a:p>
                      <a:pPr algn="ctr" fontAlgn="ctr"/>
                      <a:r>
                        <a:rPr lang="en-US" altLang="zh-CN" sz="2800" dirty="0" smtClean="0">
                          <a:solidFill>
                            <a:schemeClr val="bg1"/>
                          </a:solidFill>
                        </a:rPr>
                        <a:t>Room 1</a:t>
                      </a:r>
                      <a:endParaRPr lang="zh-CN" altLang="en-US" sz="2800" dirty="0">
                        <a:solidFill>
                          <a:schemeClr val="bg1"/>
                        </a:solidFill>
                      </a:endParaRPr>
                    </a:p>
                  </a:txBody>
                  <a:tcPr>
                    <a:solidFill>
                      <a:schemeClr val="accent1"/>
                    </a:solidFill>
                  </a:tcPr>
                </a:tc>
                <a:tc>
                  <a:txBody>
                    <a:bodyPr/>
                    <a:lstStyle/>
                    <a:p>
                      <a:pPr algn="ctr" fontAlgn="ctr"/>
                      <a:r>
                        <a:rPr lang="en-US" altLang="zh-CN" sz="2800" dirty="0" smtClean="0"/>
                        <a:t>10+h</a:t>
                      </a:r>
                      <a:endParaRPr lang="zh-CN" altLang="en-US" sz="2800" dirty="0"/>
                    </a:p>
                  </a:txBody>
                  <a:tcPr/>
                </a:tc>
                <a:tc>
                  <a:txBody>
                    <a:bodyPr/>
                    <a:lstStyle/>
                    <a:p>
                      <a:pPr algn="ctr" fontAlgn="ctr"/>
                      <a:r>
                        <a:rPr lang="en-US" altLang="zh-CN" sz="2800" dirty="0" smtClean="0"/>
                        <a:t>h</a:t>
                      </a:r>
                      <a:endParaRPr lang="zh-CN" altLang="en-US" sz="2800" dirty="0"/>
                    </a:p>
                  </a:txBody>
                  <a:tcPr/>
                </a:tc>
              </a:tr>
              <a:tr h="582363">
                <a:tc>
                  <a:txBody>
                    <a:bodyPr/>
                    <a:lstStyle/>
                    <a:p>
                      <a:pPr algn="ctr" fontAlgn="ctr"/>
                      <a:r>
                        <a:rPr lang="en-US" altLang="zh-CN" sz="2800" dirty="0" smtClean="0">
                          <a:solidFill>
                            <a:schemeClr val="bg1"/>
                          </a:solidFill>
                        </a:rPr>
                        <a:t>Room 2</a:t>
                      </a:r>
                      <a:endParaRPr lang="zh-CN" altLang="en-US" sz="2800" dirty="0">
                        <a:solidFill>
                          <a:schemeClr val="bg1"/>
                        </a:solidFill>
                      </a:endParaRPr>
                    </a:p>
                  </a:txBody>
                  <a:tcPr>
                    <a:solidFill>
                      <a:schemeClr val="accent1"/>
                    </a:solidFill>
                  </a:tcPr>
                </a:tc>
                <a:tc>
                  <a:txBody>
                    <a:bodyPr/>
                    <a:lstStyle/>
                    <a:p>
                      <a:pPr algn="ctr" fontAlgn="ctr"/>
                      <a:r>
                        <a:rPr lang="en-US" altLang="zh-CN" sz="2800" dirty="0" smtClean="0"/>
                        <a:t>10</a:t>
                      </a:r>
                      <a:endParaRPr lang="zh-CN" altLang="en-US" sz="2800" dirty="0"/>
                    </a:p>
                  </a:txBody>
                  <a:tcPr/>
                </a:tc>
                <a:tc>
                  <a:txBody>
                    <a:bodyPr/>
                    <a:lstStyle/>
                    <a:p>
                      <a:pPr algn="ctr" fontAlgn="ctr"/>
                      <a:r>
                        <a:rPr lang="en-US" altLang="zh-CN" sz="2800" dirty="0" smtClean="0"/>
                        <a:t>0</a:t>
                      </a:r>
                      <a:endParaRPr lang="zh-CN" altLang="en-US" sz="2800" dirty="0"/>
                    </a:p>
                  </a:txBody>
                  <a:tcPr/>
                </a:tc>
              </a:tr>
            </a:tbl>
          </a:graphicData>
        </a:graphic>
      </p:graphicFrame>
      <p:pic>
        <p:nvPicPr>
          <p:cNvPr id="32" name="图片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46541" y="7772400"/>
            <a:ext cx="9414729" cy="6533175"/>
          </a:xfrm>
          <a:prstGeom prst="rect">
            <a:avLst/>
          </a:prstGeom>
        </p:spPr>
      </p:pic>
      <p:pic>
        <p:nvPicPr>
          <p:cNvPr id="38" name="图片 3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36002" y="18470880"/>
            <a:ext cx="8890821" cy="6169619"/>
          </a:xfrm>
          <a:prstGeom prst="rect">
            <a:avLst/>
          </a:prstGeom>
        </p:spPr>
      </p:pic>
      <p:pic>
        <p:nvPicPr>
          <p:cNvPr id="39" name="图片 3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88914" y="28778020"/>
            <a:ext cx="9144157" cy="6345418"/>
          </a:xfrm>
          <a:prstGeom prst="rect">
            <a:avLst/>
          </a:prstGeom>
        </p:spPr>
      </p:pic>
      <p:pic>
        <p:nvPicPr>
          <p:cNvPr id="40" name="图片 3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05320" y="10312177"/>
            <a:ext cx="8600104" cy="5967882"/>
          </a:xfrm>
          <a:prstGeom prst="rect">
            <a:avLst/>
          </a:prstGeom>
        </p:spPr>
      </p:pic>
    </p:spTree>
    <p:extLst>
      <p:ext uri="{BB962C8B-B14F-4D97-AF65-F5344CB8AC3E}">
        <p14:creationId xmlns:p14="http://schemas.microsoft.com/office/powerpoint/2010/main" val="931198942"/>
      </p:ext>
    </p:extLst>
  </p:cSld>
  <p:clrMapOvr>
    <a:masterClrMapping/>
  </p:clrMapOvr>
  <p:timing>
    <p:tnLst>
      <p:par>
        <p:cTn id="1" dur="indefinite" restart="never" nodeType="tmRoot"/>
      </p:par>
    </p:tnLst>
  </p:timing>
</p:sld>
</file>

<file path=ppt/theme/theme1.xml><?xml version="1.0" encoding="utf-8"?>
<a:theme xmlns:a="http://schemas.openxmlformats.org/drawingml/2006/main" name="TS104001057">
  <a:themeElements>
    <a:clrScheme name="字幕">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75000"/>
          </a:schemeClr>
        </a:solidFill>
        <a:ln>
          <a:noFill/>
        </a:ln>
      </a:spPr>
      <a:bodyPr rtlCol="0" anchor="ctr"/>
      <a:lstStyle>
        <a:defPPr algn="ctr">
          <a:defRPr sz="6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6000" dirty="0" err="1" smtClean="0"/>
        </a:defPPr>
      </a:lstStyle>
    </a:txDef>
  </a:objectDefaults>
  <a:extraClrSchemeLst/>
  <a:extLst>
    <a:ext uri="{05A4C25C-085E-4340-85A3-A5531E510DB2}">
      <thm15:themeFamily xmlns="" xmlns:thm15="http://schemas.microsoft.com/office/thememl/2012/main" name="MedicalPosterB_TP104001056" id="{A089E9BD-00A9-4CC4-BF0C-4B4D89F0A822}" vid="{24DC0BBD-5611-4832-AC36-870C498D26FF}"/>
    </a:ext>
  </a:extLst>
</a:theme>
</file>

<file path=ppt/theme/theme2.xml><?xml version="1.0" encoding="utf-8"?>
<a:theme xmlns:a="http://schemas.openxmlformats.org/drawingml/2006/main" name="Office Theme">
  <a:themeElements>
    <a:clrScheme name="Medical Poster B">
      <a:dk1>
        <a:sysClr val="windowText" lastClr="000000"/>
      </a:dk1>
      <a:lt1>
        <a:sysClr val="window" lastClr="FFFFFF"/>
      </a:lt1>
      <a:dk2>
        <a:srgbClr val="256693"/>
      </a:dk2>
      <a:lt2>
        <a:srgbClr val="D2EAFA"/>
      </a:lt2>
      <a:accent1>
        <a:srgbClr val="2F82BB"/>
      </a:accent1>
      <a:accent2>
        <a:srgbClr val="C9C64E"/>
      </a:accent2>
      <a:accent3>
        <a:srgbClr val="A5AB81"/>
      </a:accent3>
      <a:accent4>
        <a:srgbClr val="D8B25C"/>
      </a:accent4>
      <a:accent5>
        <a:srgbClr val="689CC0"/>
      </a:accent5>
      <a:accent6>
        <a:srgbClr val="968C8C"/>
      </a:accent6>
      <a:hlink>
        <a:srgbClr val="2F82BB"/>
      </a:hlink>
      <a:folHlink>
        <a:srgbClr val="808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edical Poster B">
      <a:dk1>
        <a:sysClr val="windowText" lastClr="000000"/>
      </a:dk1>
      <a:lt1>
        <a:sysClr val="window" lastClr="FFFFFF"/>
      </a:lt1>
      <a:dk2>
        <a:srgbClr val="256693"/>
      </a:dk2>
      <a:lt2>
        <a:srgbClr val="D2EAFA"/>
      </a:lt2>
      <a:accent1>
        <a:srgbClr val="2F82BB"/>
      </a:accent1>
      <a:accent2>
        <a:srgbClr val="C9C64E"/>
      </a:accent2>
      <a:accent3>
        <a:srgbClr val="A5AB81"/>
      </a:accent3>
      <a:accent4>
        <a:srgbClr val="D8B25C"/>
      </a:accent4>
      <a:accent5>
        <a:srgbClr val="689CC0"/>
      </a:accent5>
      <a:accent6>
        <a:srgbClr val="968C8C"/>
      </a:accent6>
      <a:hlink>
        <a:srgbClr val="2F82BB"/>
      </a:hlink>
      <a:folHlink>
        <a:srgbClr val="808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451A831-6165-46D3-80FA-B53FDB37F9E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TS104001057</Template>
  <TotalTime>0</TotalTime>
  <Words>881</Words>
  <Application>Microsoft Office PowerPoint</Application>
  <PresentationFormat>自定义</PresentationFormat>
  <Paragraphs>41</Paragraphs>
  <Slides>1</Slides>
  <Notes>1</Notes>
  <HiddenSlides>0</HiddenSlides>
  <MMClips>0</MMClips>
  <ScaleCrop>false</ScaleCrop>
  <HeadingPairs>
    <vt:vector size="4" baseType="variant">
      <vt:variant>
        <vt:lpstr>主题</vt:lpstr>
      </vt:variant>
      <vt:variant>
        <vt:i4>1</vt:i4>
      </vt:variant>
      <vt:variant>
        <vt:lpstr>幻灯片标题</vt:lpstr>
      </vt:variant>
      <vt:variant>
        <vt:i4>1</vt:i4>
      </vt:variant>
    </vt:vector>
  </HeadingPairs>
  <TitlesOfParts>
    <vt:vector size="2" baseType="lpstr">
      <vt:lpstr>TS104001057</vt:lpstr>
      <vt:lpstr>Ising game: Equivalence between Exogenous and Endogenous Factors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2013-11-14T10:11:26Z</dcterms:created>
  <dcterms:modified xsi:type="dcterms:W3CDTF">2015-05-15T09:53:54Z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TC040010579991</vt:lpwstr>
  </property>
</Properties>
</file>