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7" r:id="rId6"/>
    <p:sldId id="266" r:id="rId7"/>
    <p:sldId id="268" r:id="rId8"/>
    <p:sldId id="269" r:id="rId9"/>
    <p:sldId id="259" r:id="rId10"/>
    <p:sldId id="270" r:id="rId11"/>
    <p:sldId id="271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F06FC-CF2B-4304-8002-72A9DD621286}" type="datetimeFigureOut">
              <a:rPr lang="zh-CN" altLang="en-US" smtClean="0"/>
              <a:t>2017/4/18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0739-C58F-4C15-A264-551EC765DA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105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F06FC-CF2B-4304-8002-72A9DD621286}" type="datetimeFigureOut">
              <a:rPr lang="zh-CN" altLang="en-US" smtClean="0"/>
              <a:t>2017/4/18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0739-C58F-4C15-A264-551EC765DA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6534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F06FC-CF2B-4304-8002-72A9DD621286}" type="datetimeFigureOut">
              <a:rPr lang="zh-CN" altLang="en-US" smtClean="0"/>
              <a:t>2017/4/18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0739-C58F-4C15-A264-551EC765DA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8982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F06FC-CF2B-4304-8002-72A9DD621286}" type="datetimeFigureOut">
              <a:rPr lang="zh-CN" altLang="en-US" smtClean="0"/>
              <a:t>2017/4/18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0739-C58F-4C15-A264-551EC765DA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0329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F06FC-CF2B-4304-8002-72A9DD621286}" type="datetimeFigureOut">
              <a:rPr lang="zh-CN" altLang="en-US" smtClean="0"/>
              <a:t>2017/4/18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0739-C58F-4C15-A264-551EC765DA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16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F06FC-CF2B-4304-8002-72A9DD621286}" type="datetimeFigureOut">
              <a:rPr lang="zh-CN" altLang="en-US" smtClean="0"/>
              <a:t>2017/4/18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0739-C58F-4C15-A264-551EC765DA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1209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F06FC-CF2B-4304-8002-72A9DD621286}" type="datetimeFigureOut">
              <a:rPr lang="zh-CN" altLang="en-US" smtClean="0"/>
              <a:t>2017/4/18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0739-C58F-4C15-A264-551EC765DA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8079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F06FC-CF2B-4304-8002-72A9DD621286}" type="datetimeFigureOut">
              <a:rPr lang="zh-CN" altLang="en-US" smtClean="0"/>
              <a:t>2017/4/18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0739-C58F-4C15-A264-551EC765DA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2043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F06FC-CF2B-4304-8002-72A9DD621286}" type="datetimeFigureOut">
              <a:rPr lang="zh-CN" altLang="en-US" smtClean="0"/>
              <a:t>2017/4/18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0739-C58F-4C15-A264-551EC765DA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696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F06FC-CF2B-4304-8002-72A9DD621286}" type="datetimeFigureOut">
              <a:rPr lang="zh-CN" altLang="en-US" smtClean="0"/>
              <a:t>2017/4/18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0739-C58F-4C15-A264-551EC765DA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383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F06FC-CF2B-4304-8002-72A9DD621286}" type="datetimeFigureOut">
              <a:rPr lang="zh-CN" altLang="en-US" smtClean="0"/>
              <a:t>2017/4/18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0739-C58F-4C15-A264-551EC765DA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0302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F06FC-CF2B-4304-8002-72A9DD621286}" type="datetimeFigureOut">
              <a:rPr lang="zh-CN" altLang="en-US" smtClean="0"/>
              <a:t>2017/4/18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F0739-C58F-4C15-A264-551EC765DA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5966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速度误差分析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3975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速度误差</a:t>
            </a:r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标尺不不在同一直线上的误差，测出的是球在标尺上的速度，而非在管所在直线上的速度。距离</a:t>
            </a:r>
            <a:r>
              <a:rPr lang="en-US" altLang="zh-CN" dirty="0" smtClean="0"/>
              <a:t>1m</a:t>
            </a:r>
            <a:r>
              <a:rPr lang="zh-CN" altLang="en-US" dirty="0" smtClean="0"/>
              <a:t>处拍摄。误差</a:t>
            </a:r>
            <a:r>
              <a:rPr lang="el-GR" altLang="zh-CN" dirty="0"/>
              <a:t> </a:t>
            </a:r>
            <a:r>
              <a:rPr lang="el-GR" altLang="zh-CN" dirty="0" smtClean="0"/>
              <a:t>δ</a:t>
            </a:r>
            <a:r>
              <a:rPr lang="en-US" altLang="zh-CN" dirty="0" smtClean="0"/>
              <a:t>=0.1/1</a:t>
            </a:r>
            <a:r>
              <a:rPr lang="zh-CN" altLang="en-US" dirty="0" smtClean="0"/>
              <a:t>*</a:t>
            </a:r>
            <a:r>
              <a:rPr lang="en-US" altLang="zh-CN" dirty="0" smtClean="0"/>
              <a:t>100%</a:t>
            </a:r>
            <a:r>
              <a:rPr lang="zh-CN" altLang="en-US" dirty="0" smtClean="0"/>
              <a:t>，实际速度应该偏小。</a:t>
            </a:r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3165" y="3065172"/>
            <a:ext cx="7035543" cy="279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550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速度误差</a:t>
            </a:r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视频上标尺标了</a:t>
            </a:r>
            <a:r>
              <a:rPr lang="en-US" altLang="zh-CN" dirty="0" smtClean="0"/>
              <a:t>0.4m</a:t>
            </a:r>
            <a:r>
              <a:rPr lang="zh-CN" altLang="en-US" dirty="0" smtClean="0"/>
              <a:t>，</a:t>
            </a:r>
            <a:r>
              <a:rPr lang="en-US" altLang="zh-CN" dirty="0" smtClean="0"/>
              <a:t>tracker</a:t>
            </a:r>
            <a:r>
              <a:rPr lang="zh-CN" altLang="en-US" dirty="0" smtClean="0"/>
              <a:t>就默认为视频上同等长度都为</a:t>
            </a:r>
            <a:r>
              <a:rPr lang="en-US" altLang="zh-CN" dirty="0" smtClean="0"/>
              <a:t>0.4m</a:t>
            </a:r>
            <a:r>
              <a:rPr lang="zh-CN" altLang="en-US" dirty="0" smtClean="0"/>
              <a:t>。事实上，在离我们近的地方实际小于</a:t>
            </a:r>
            <a:r>
              <a:rPr lang="en-US" altLang="zh-CN" dirty="0" smtClean="0"/>
              <a:t>0.4m</a:t>
            </a:r>
            <a:r>
              <a:rPr lang="zh-CN" altLang="en-US" dirty="0" smtClean="0"/>
              <a:t>，远的地方大于</a:t>
            </a:r>
            <a:r>
              <a:rPr lang="en-US" altLang="zh-CN" dirty="0" smtClean="0"/>
              <a:t>0.4m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44477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166" y="1401393"/>
            <a:ext cx="8817735" cy="661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753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l="6612" t="14569" r="25485" b="11487"/>
          <a:stretch/>
        </p:blipFill>
        <p:spPr>
          <a:xfrm>
            <a:off x="695459" y="365125"/>
            <a:ext cx="9556124" cy="585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326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以上方法本身也会有一定误差，尽量使每根标尺贴近坐标轴，两端与柜子的交线有交点，可以一定程度上将误差降到最低。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41745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一般取点取三到四个点，一般会有</a:t>
            </a:r>
            <a:r>
              <a:rPr lang="en-US" altLang="zh-CN" dirty="0" smtClean="0"/>
              <a:t>1/4</a:t>
            </a:r>
            <a:r>
              <a:rPr lang="zh-CN" altLang="en-US" dirty="0" smtClean="0"/>
              <a:t>的长度的距离是有偏差的。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假设</a:t>
            </a:r>
            <a:r>
              <a:rPr lang="en-US" altLang="zh-CN" dirty="0" smtClean="0"/>
              <a:t>3/4</a:t>
            </a:r>
            <a:r>
              <a:rPr lang="zh-CN" altLang="en-US" dirty="0" smtClean="0"/>
              <a:t>的长度是精确的，那么该误差为</a:t>
            </a:r>
            <a:endParaRPr lang="en-US" altLang="zh-CN" dirty="0" smtClean="0"/>
          </a:p>
          <a:p>
            <a:pPr marL="0" indent="0">
              <a:buNone/>
            </a:pPr>
            <a:r>
              <a:rPr lang="el-GR" altLang="zh-CN" dirty="0"/>
              <a:t> δ</a:t>
            </a:r>
            <a:r>
              <a:rPr lang="en-US" altLang="zh-CN" dirty="0"/>
              <a:t>=</a:t>
            </a:r>
            <a:r>
              <a:rPr lang="en-US" altLang="zh-CN" dirty="0" smtClean="0"/>
              <a:t>1/4x(4-3.818)/4*100%=1.14%,</a:t>
            </a:r>
            <a:r>
              <a:rPr lang="zh-CN" altLang="en-US" dirty="0" smtClean="0"/>
              <a:t>实际速度应该偏大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91386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速度误差</a:t>
            </a:r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题目要求测得最大管口速度，即使管口一瞬间的速度，但是实际上这是很难操作的，球在运动过程中会形成多个点或线状，一个点测速误差反而可能更大。</a:t>
            </a:r>
            <a:endParaRPr lang="en-US" altLang="zh-CN" dirty="0" smtClean="0"/>
          </a:p>
          <a:p>
            <a:r>
              <a:rPr lang="zh-CN" altLang="en-US" dirty="0" smtClean="0"/>
              <a:t>现估计测多个点造成的误差</a:t>
            </a:r>
            <a:r>
              <a:rPr lang="en-US" altLang="zh-CN" dirty="0" smtClean="0"/>
              <a:t>:</a:t>
            </a:r>
            <a:r>
              <a:rPr lang="el-GR" altLang="zh-CN" dirty="0" smtClean="0"/>
              <a:t>δ</a:t>
            </a:r>
            <a:r>
              <a:rPr lang="en-US" altLang="zh-CN" dirty="0" smtClean="0"/>
              <a:t>=</a:t>
            </a:r>
            <a:r>
              <a:rPr lang="el-GR" altLang="zh-CN" dirty="0" smtClean="0"/>
              <a:t> </a:t>
            </a:r>
            <a:r>
              <a:rPr lang="en-US" altLang="zh-CN" dirty="0" smtClean="0"/>
              <a:t>(3.94-3.77)/3.77x100%</a:t>
            </a:r>
            <a:r>
              <a:rPr lang="zh-CN" altLang="en-US" dirty="0" smtClean="0"/>
              <a:t>约等于</a:t>
            </a:r>
            <a:r>
              <a:rPr lang="en-US" altLang="zh-CN" dirty="0"/>
              <a:t>4</a:t>
            </a:r>
            <a:r>
              <a:rPr lang="en-US" altLang="zh-CN" dirty="0" smtClean="0"/>
              <a:t>%</a:t>
            </a:r>
            <a:r>
              <a:rPr lang="zh-CN" altLang="en-US" dirty="0" smtClean="0"/>
              <a:t>。实际速度应该偏大。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7405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r="55011" b="19956"/>
          <a:stretch/>
        </p:blipFill>
        <p:spPr>
          <a:xfrm>
            <a:off x="-614721" y="32537"/>
            <a:ext cx="5853605" cy="585536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296" t="8231" r="52707" b="30150"/>
          <a:stretch/>
        </p:blipFill>
        <p:spPr>
          <a:xfrm>
            <a:off x="5612371" y="697712"/>
            <a:ext cx="6114916" cy="519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338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速度误差</a:t>
            </a:r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因为整个运动是三维的。可能</a:t>
            </a:r>
            <a:r>
              <a:rPr lang="zh-CN" altLang="en-US" dirty="0" smtClean="0"/>
              <a:t>出管的时候并不是在平面内。</a:t>
            </a:r>
            <a:endParaRPr lang="en-US" altLang="zh-CN" dirty="0" smtClean="0"/>
          </a:p>
          <a:p>
            <a:r>
              <a:rPr lang="zh-CN" altLang="en-US" dirty="0" smtClean="0"/>
              <a:t>在拍摄时难免人会从上往下拍，看到的距离和实际距离也会有差距。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2921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综上，向下的误差</a:t>
            </a:r>
            <a:r>
              <a:rPr lang="zh-CN" altLang="en-US" dirty="0"/>
              <a:t>约</a:t>
            </a:r>
            <a:r>
              <a:rPr lang="en-US" altLang="zh-CN" dirty="0" smtClean="0"/>
              <a:t>10%</a:t>
            </a:r>
            <a:r>
              <a:rPr lang="zh-CN" altLang="en-US" dirty="0" smtClean="0"/>
              <a:t>，向上的误差约为</a:t>
            </a:r>
            <a:r>
              <a:rPr lang="en-US" altLang="zh-CN" dirty="0" smtClean="0"/>
              <a:t>5</a:t>
            </a:r>
            <a:r>
              <a:rPr lang="en-US" altLang="zh-CN" dirty="0"/>
              <a:t>%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4183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883</TotalTime>
  <Words>280</Words>
  <Application>Microsoft Office PowerPoint</Application>
  <PresentationFormat>宽屏</PresentationFormat>
  <Paragraphs>16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6" baseType="lpstr">
      <vt:lpstr>宋体</vt:lpstr>
      <vt:lpstr>Arial</vt:lpstr>
      <vt:lpstr>Calibri</vt:lpstr>
      <vt:lpstr>Calibri Light</vt:lpstr>
      <vt:lpstr>Office 主题</vt:lpstr>
      <vt:lpstr>速度误差分析 </vt:lpstr>
      <vt:lpstr>速度误差1</vt:lpstr>
      <vt:lpstr>速度误差2</vt:lpstr>
      <vt:lpstr>PowerPoint 演示文稿</vt:lpstr>
      <vt:lpstr>PowerPoint 演示文稿</vt:lpstr>
      <vt:lpstr>PowerPoint 演示文稿</vt:lpstr>
      <vt:lpstr>PowerPoint 演示文稿</vt:lpstr>
      <vt:lpstr>速度误差3</vt:lpstr>
      <vt:lpstr>PowerPoint 演示文稿</vt:lpstr>
      <vt:lpstr>速度误差4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速度误差分析</dc:title>
  <dc:creator>USER</dc:creator>
  <cp:lastModifiedBy>USER</cp:lastModifiedBy>
  <cp:revision>25</cp:revision>
  <dcterms:created xsi:type="dcterms:W3CDTF">2017-04-16T08:25:42Z</dcterms:created>
  <dcterms:modified xsi:type="dcterms:W3CDTF">2017-04-18T10:13:01Z</dcterms:modified>
</cp:coreProperties>
</file>