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2" r:id="rId11"/>
    <p:sldId id="263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41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572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85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3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62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63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99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62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65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2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643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486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20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91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874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310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06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AFFD6-2BA5-42C3-A50E-DAFA0CA424D5}" type="datetimeFigureOut">
              <a:rPr lang="zh-CN" altLang="en-US" smtClean="0"/>
              <a:t>2015/6/24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E5A84-7E7C-41AB-9C7F-7F3662CD8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441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71600" y="1325734"/>
            <a:ext cx="9737678" cy="1825096"/>
          </a:xfrm>
        </p:spPr>
        <p:txBody>
          <a:bodyPr/>
          <a:lstStyle/>
          <a:p>
            <a:pPr algn="r"/>
            <a:r>
              <a:rPr lang="en-US" altLang="zh-CN" dirty="0" smtClean="0"/>
              <a:t>LabVIEW</a:t>
            </a:r>
            <a:r>
              <a:rPr lang="zh-CN" altLang="en-US" dirty="0" smtClean="0"/>
              <a:t>模拟晶体培养监控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4800" dirty="0" smtClean="0"/>
              <a:t>——</a:t>
            </a:r>
            <a:r>
              <a:rPr lang="zh-CN" altLang="en-US" sz="4800" dirty="0" smtClean="0"/>
              <a:t>近代物理实验选做</a:t>
            </a:r>
            <a:endParaRPr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16039" y="3331950"/>
            <a:ext cx="9448800" cy="685800"/>
          </a:xfrm>
        </p:spPr>
        <p:txBody>
          <a:bodyPr>
            <a:noAutofit/>
          </a:bodyPr>
          <a:lstStyle/>
          <a:p>
            <a:pPr algn="r"/>
            <a:r>
              <a:rPr lang="en-US" altLang="zh-CN" sz="4000" dirty="0" smtClean="0"/>
              <a:t>12</a:t>
            </a:r>
            <a:r>
              <a:rPr lang="zh-CN" altLang="en-US" sz="4000" dirty="0" smtClean="0"/>
              <a:t>物理</a:t>
            </a:r>
            <a:endParaRPr lang="en-US" altLang="zh-CN" sz="4000" dirty="0" smtClean="0"/>
          </a:p>
          <a:p>
            <a:pPr algn="r"/>
            <a:r>
              <a:rPr lang="zh-CN" altLang="en-US" sz="4000" dirty="0" smtClean="0"/>
              <a:t>田</a:t>
            </a:r>
            <a:r>
              <a:rPr lang="zh-CN" altLang="en-US" sz="4000" dirty="0"/>
              <a:t>博</a:t>
            </a:r>
            <a:r>
              <a:rPr lang="zh-CN" altLang="en-US" sz="4000" dirty="0" smtClean="0"/>
              <a:t>衍</a:t>
            </a:r>
            <a:endParaRPr lang="en-US" altLang="zh-CN" sz="4000" dirty="0" smtClean="0"/>
          </a:p>
          <a:p>
            <a:pPr algn="r"/>
            <a:r>
              <a:rPr lang="en-US" altLang="zh-CN" sz="4000" dirty="0"/>
              <a:t>12307110219</a:t>
            </a:r>
          </a:p>
          <a:p>
            <a:pPr algn="r"/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11487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000" dirty="0" smtClean="0"/>
              <a:t>实验背景</a:t>
            </a:r>
            <a:endParaRPr lang="en-US" altLang="zh-CN" sz="4000" dirty="0" smtClean="0"/>
          </a:p>
          <a:p>
            <a:r>
              <a:rPr lang="zh-CN" altLang="en-US" sz="4000" dirty="0"/>
              <a:t>实验</a:t>
            </a:r>
            <a:r>
              <a:rPr lang="zh-CN" altLang="en-US" sz="4000" dirty="0" smtClean="0"/>
              <a:t>目的</a:t>
            </a:r>
            <a:endParaRPr lang="en-US" altLang="zh-CN" sz="4000" dirty="0" smtClean="0"/>
          </a:p>
          <a:p>
            <a:r>
              <a:rPr lang="zh-CN" altLang="en-US" sz="4000" dirty="0" smtClean="0"/>
              <a:t>实验过程</a:t>
            </a:r>
            <a:endParaRPr lang="en-US" altLang="zh-CN" sz="4000" dirty="0" smtClean="0"/>
          </a:p>
          <a:p>
            <a:r>
              <a:rPr lang="zh-CN" altLang="en-US" sz="4000" dirty="0"/>
              <a:t>实验</a:t>
            </a:r>
            <a:r>
              <a:rPr lang="zh-CN" altLang="en-US" sz="4000" dirty="0" smtClean="0"/>
              <a:t>结果</a:t>
            </a:r>
            <a:endParaRPr lang="en-US" altLang="zh-CN" sz="4000" dirty="0" smtClean="0"/>
          </a:p>
          <a:p>
            <a:r>
              <a:rPr lang="zh-CN" altLang="en-US" sz="4000" dirty="0"/>
              <a:t>实验</a:t>
            </a:r>
            <a:r>
              <a:rPr lang="zh-CN" altLang="en-US" sz="4000" dirty="0" smtClean="0"/>
              <a:t>分析</a:t>
            </a:r>
            <a:endParaRPr lang="en-US" altLang="zh-CN" sz="4000" dirty="0" smtClean="0"/>
          </a:p>
          <a:p>
            <a:r>
              <a:rPr lang="zh-CN" altLang="en-US" sz="4000" dirty="0" smtClean="0"/>
              <a:t>实验总结</a:t>
            </a:r>
            <a:endParaRPr lang="en-US" altLang="zh-CN" sz="4000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757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实验背景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 smtClean="0"/>
              <a:t>LabVIEW</a:t>
            </a:r>
            <a:r>
              <a:rPr lang="zh-CN" altLang="en-US" sz="3200" dirty="0" smtClean="0"/>
              <a:t>的发展</a:t>
            </a:r>
            <a:endParaRPr lang="en-US" altLang="zh-CN" sz="3200" dirty="0" smtClean="0"/>
          </a:p>
          <a:p>
            <a:pPr lvl="1"/>
            <a:r>
              <a:rPr lang="zh-CN" altLang="en-US" sz="3000" dirty="0" smtClean="0"/>
              <a:t>强大模拟能力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编程优势</a:t>
            </a:r>
            <a:endParaRPr lang="en-US" altLang="zh-CN" sz="3000" dirty="0" smtClean="0"/>
          </a:p>
          <a:p>
            <a:r>
              <a:rPr lang="zh-CN" altLang="en-US" sz="3200" dirty="0" smtClean="0"/>
              <a:t>选择</a:t>
            </a:r>
            <a:r>
              <a:rPr lang="en-US" altLang="zh-CN" sz="3200" dirty="0" smtClean="0"/>
              <a:t>LabVIEW</a:t>
            </a:r>
            <a:r>
              <a:rPr lang="zh-CN" altLang="en-US" sz="3200" dirty="0" smtClean="0"/>
              <a:t>的原因</a:t>
            </a:r>
            <a:endParaRPr lang="en-US" altLang="zh-CN" sz="3200" dirty="0" smtClean="0"/>
          </a:p>
          <a:p>
            <a:pPr lvl="1"/>
            <a:r>
              <a:rPr lang="en-US" altLang="zh-CN" sz="3000" dirty="0" smtClean="0"/>
              <a:t>LabVIEW</a:t>
            </a:r>
            <a:r>
              <a:rPr lang="zh-CN" altLang="en-US" sz="3000" dirty="0" smtClean="0"/>
              <a:t>较传统实验的优越性</a:t>
            </a:r>
            <a:endParaRPr lang="en-US" altLang="zh-CN" sz="3000" dirty="0" smtClean="0"/>
          </a:p>
          <a:p>
            <a:pPr lvl="1"/>
            <a:r>
              <a:rPr lang="en-US" altLang="zh-CN" sz="3000" dirty="0" smtClean="0"/>
              <a:t>LabVIEW</a:t>
            </a:r>
            <a:r>
              <a:rPr lang="zh-CN" altLang="en-US" sz="3000" dirty="0" smtClean="0"/>
              <a:t>的应用前景</a:t>
            </a:r>
            <a:endParaRPr lang="en-US" altLang="zh-CN" sz="3000" dirty="0" smtClean="0"/>
          </a:p>
        </p:txBody>
      </p:sp>
    </p:spTree>
    <p:extLst>
      <p:ext uri="{BB962C8B-B14F-4D97-AF65-F5344CB8AC3E}">
        <p14:creationId xmlns:p14="http://schemas.microsoft.com/office/powerpoint/2010/main" val="295254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实验目的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 smtClean="0"/>
              <a:t>实验前</a:t>
            </a:r>
            <a:endParaRPr lang="en-US" altLang="zh-CN" sz="3200" dirty="0" smtClean="0"/>
          </a:p>
          <a:p>
            <a:pPr lvl="1"/>
            <a:r>
              <a:rPr lang="zh-CN" altLang="en-US" sz="3000" dirty="0" smtClean="0"/>
              <a:t>学习使用</a:t>
            </a:r>
            <a:r>
              <a:rPr lang="en-US" altLang="zh-CN" sz="3000" dirty="0" smtClean="0"/>
              <a:t>LabVIEW</a:t>
            </a:r>
          </a:p>
          <a:p>
            <a:pPr lvl="1"/>
            <a:r>
              <a:rPr lang="zh-CN" altLang="en-US" sz="3000" dirty="0" smtClean="0"/>
              <a:t>用</a:t>
            </a:r>
            <a:r>
              <a:rPr lang="en-US" altLang="zh-CN" sz="3000" dirty="0" smtClean="0"/>
              <a:t>LabVIEW</a:t>
            </a:r>
            <a:r>
              <a:rPr lang="zh-CN" altLang="en-US" sz="3000" dirty="0" smtClean="0"/>
              <a:t>按照意愿进行构建</a:t>
            </a:r>
            <a:endParaRPr lang="en-US" altLang="zh-CN" sz="3000" dirty="0" smtClean="0"/>
          </a:p>
          <a:p>
            <a:r>
              <a:rPr lang="zh-CN" altLang="en-US" sz="3200" dirty="0"/>
              <a:t>实验</a:t>
            </a:r>
            <a:r>
              <a:rPr lang="zh-CN" altLang="en-US" sz="3200" dirty="0" smtClean="0"/>
              <a:t>中</a:t>
            </a:r>
            <a:endParaRPr lang="en-US" altLang="zh-CN" sz="3200" dirty="0" smtClean="0"/>
          </a:p>
          <a:p>
            <a:pPr lvl="1"/>
            <a:r>
              <a:rPr lang="zh-CN" altLang="en-US" sz="3000" dirty="0"/>
              <a:t>熟悉并</a:t>
            </a:r>
            <a:r>
              <a:rPr lang="zh-CN" altLang="en-US" sz="3000" dirty="0" smtClean="0"/>
              <a:t>掌握基本的</a:t>
            </a:r>
            <a:r>
              <a:rPr lang="en-US" altLang="zh-CN" sz="3000" dirty="0" smtClean="0"/>
              <a:t>LabVIEW</a:t>
            </a:r>
            <a:r>
              <a:rPr lang="zh-CN" altLang="en-US" sz="3000" dirty="0" smtClean="0"/>
              <a:t>程序和编程语言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尝试组合不同功能的子程序</a:t>
            </a:r>
            <a:endParaRPr lang="en-US" altLang="zh-CN" sz="3000" dirty="0" smtClean="0"/>
          </a:p>
          <a:p>
            <a:pPr lvl="1"/>
            <a:r>
              <a:rPr lang="zh-CN" altLang="en-US" sz="3000" dirty="0"/>
              <a:t>根据</a:t>
            </a:r>
            <a:r>
              <a:rPr lang="zh-CN" altLang="en-US" sz="3000" dirty="0" smtClean="0"/>
              <a:t>需要调整程序的功能</a:t>
            </a:r>
            <a:endParaRPr lang="en-US" altLang="zh-CN" sz="3000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39549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实验过程一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练习</a:t>
            </a:r>
            <a:r>
              <a:rPr lang="zh-CN" altLang="en-US" sz="3200" dirty="0" smtClean="0"/>
              <a:t>使用</a:t>
            </a:r>
            <a:r>
              <a:rPr lang="en-US" altLang="zh-CN" sz="3200" dirty="0" smtClean="0"/>
              <a:t>LabVIEW</a:t>
            </a:r>
          </a:p>
          <a:p>
            <a:pPr lvl="1"/>
            <a:r>
              <a:rPr lang="en-US" altLang="zh-CN" sz="3000" dirty="0" smtClean="0"/>
              <a:t>LabVIEW</a:t>
            </a:r>
            <a:r>
              <a:rPr lang="zh-CN" altLang="en-US" sz="3000" dirty="0" smtClean="0"/>
              <a:t>入门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利用</a:t>
            </a:r>
            <a:r>
              <a:rPr lang="en-US" altLang="zh-CN" sz="3000" dirty="0" smtClean="0"/>
              <a:t>LabVIEW</a:t>
            </a:r>
            <a:r>
              <a:rPr lang="zh-CN" altLang="en-US" sz="3000" dirty="0" smtClean="0"/>
              <a:t>进行数据采集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利用</a:t>
            </a:r>
            <a:r>
              <a:rPr lang="en-US" altLang="zh-CN" sz="3000" dirty="0" smtClean="0"/>
              <a:t>LabVIEW</a:t>
            </a:r>
            <a:r>
              <a:rPr lang="zh-CN" altLang="en-US" sz="3000" dirty="0" smtClean="0"/>
              <a:t>进行输出控制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制作</a:t>
            </a:r>
            <a:r>
              <a:rPr lang="zh-CN" altLang="en-US" sz="3000" dirty="0"/>
              <a:t>智能</a:t>
            </a:r>
            <a:r>
              <a:rPr lang="zh-CN" altLang="en-US" sz="3000" dirty="0" smtClean="0"/>
              <a:t>风扇</a:t>
            </a:r>
            <a:endParaRPr lang="en-US" altLang="zh-CN" sz="3000" dirty="0" smtClean="0"/>
          </a:p>
          <a:p>
            <a:pPr lvl="1"/>
            <a:r>
              <a:rPr lang="zh-CN" altLang="en-US" sz="3000" dirty="0"/>
              <a:t>红绿灯</a:t>
            </a:r>
            <a:r>
              <a:rPr lang="zh-CN" altLang="en-US" sz="3000" dirty="0" smtClean="0"/>
              <a:t>指示电梯运行状态功能</a:t>
            </a:r>
            <a:endParaRPr lang="en-US" altLang="zh-CN" sz="3000" dirty="0" smtClean="0"/>
          </a:p>
          <a:p>
            <a:pPr marL="0" indent="0">
              <a:buNone/>
            </a:pPr>
            <a:r>
              <a:rPr lang="zh-CN" altLang="en-US" sz="2800" dirty="0" smtClean="0"/>
              <a:t>参考资料：“</a:t>
            </a:r>
            <a:r>
              <a:rPr lang="zh-CN" altLang="zh-CN" sz="2800" dirty="0"/>
              <a:t>从零开始学</a:t>
            </a:r>
            <a:r>
              <a:rPr lang="en-US" altLang="zh-CN" sz="2800" dirty="0" smtClean="0"/>
              <a:t>LabVIEW</a:t>
            </a:r>
            <a:r>
              <a:rPr lang="zh-CN" altLang="zh-CN" sz="2800" dirty="0" smtClean="0"/>
              <a:t>之基于</a:t>
            </a:r>
            <a:r>
              <a:rPr lang="en-US" altLang="zh-CN" sz="2800" dirty="0" smtClean="0"/>
              <a:t>LabVIEW8.5</a:t>
            </a:r>
            <a:r>
              <a:rPr lang="zh-CN" altLang="zh-CN" sz="2800" dirty="0"/>
              <a:t>的入门讲义</a:t>
            </a:r>
            <a:r>
              <a:rPr lang="zh-CN" altLang="en-US" sz="2800" dirty="0" smtClean="0"/>
              <a:t>”</a:t>
            </a:r>
            <a:endParaRPr lang="en-US" altLang="zh-CN" sz="2800" dirty="0" smtClean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2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实验过程二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尝试拼合多个应用子程序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温度计</a:t>
            </a:r>
            <a:r>
              <a:rPr lang="zh-CN" altLang="en-US" sz="3200" dirty="0" smtClean="0"/>
              <a:t>、光照检测计、风扇、电子天平、红外探测仪等，</a:t>
            </a:r>
            <a:r>
              <a:rPr lang="zh-CN" altLang="en-US" sz="3200" dirty="0" smtClean="0"/>
              <a:t>使之能够同时的正常运转</a:t>
            </a:r>
            <a:endParaRPr lang="en-US" altLang="zh-CN" sz="3200" dirty="0"/>
          </a:p>
          <a:p>
            <a:r>
              <a:rPr lang="zh-CN" altLang="en-US" sz="3200" dirty="0" smtClean="0"/>
              <a:t>将温度计、光照检测计、电子天平的测量结果与风扇转速建立关系</a:t>
            </a:r>
            <a:endParaRPr lang="en-US" altLang="zh-CN" sz="3200" dirty="0" smtClean="0"/>
          </a:p>
          <a:p>
            <a:r>
              <a:rPr lang="zh-CN" altLang="en-US" sz="3200" dirty="0" smtClean="0"/>
              <a:t>构想晶体培养监控并配合调整参数</a:t>
            </a:r>
            <a:endParaRPr lang="en-US" altLang="zh-CN" sz="3200" dirty="0" smtClean="0"/>
          </a:p>
          <a:p>
            <a:r>
              <a:rPr lang="zh-CN" altLang="en-US" sz="3200" dirty="0" smtClean="0"/>
              <a:t>完善用户使用界面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22078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实验过程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29" y="2057401"/>
            <a:ext cx="3760664" cy="3210635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356" y="2057401"/>
            <a:ext cx="3913790" cy="3210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95600" y="5773002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质量、光强、温度对于风扇转速的调控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6559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实验过程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576" y="2057401"/>
            <a:ext cx="6588477" cy="4024313"/>
          </a:xfrm>
        </p:spPr>
      </p:pic>
      <p:sp>
        <p:nvSpPr>
          <p:cNvPr id="5" name="文本框 4"/>
          <p:cNvSpPr txBox="1"/>
          <p:nvPr/>
        </p:nvSpPr>
        <p:spPr>
          <a:xfrm>
            <a:off x="8993874" y="377717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/>
              <a:t>转速显示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9143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实验过程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913" y="2057401"/>
            <a:ext cx="6878435" cy="4024313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764" y="2125277"/>
            <a:ext cx="3267774" cy="12870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9" y="2057400"/>
            <a:ext cx="10217284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3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16315 0.1655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实验结果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 smtClean="0"/>
              <a:t>LabVIEW</a:t>
            </a:r>
            <a:r>
              <a:rPr lang="zh-CN" altLang="en-US" sz="3200" dirty="0" smtClean="0"/>
              <a:t>模拟晶体培养监控系统</a:t>
            </a:r>
            <a:endParaRPr lang="en-US" altLang="zh-CN" sz="32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sz="3000" dirty="0" smtClean="0"/>
              <a:t>实现温度、光照强度、样品重量的实时监测</a:t>
            </a:r>
            <a:endParaRPr lang="en-US" altLang="zh-CN" sz="3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sz="3000" dirty="0" smtClean="0"/>
              <a:t>根据温度、光照强度实时调整风扇转速，并实时检测风扇转速</a:t>
            </a:r>
            <a:endParaRPr lang="en-US" altLang="zh-CN" sz="3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sz="3000" dirty="0"/>
              <a:t>检测并</a:t>
            </a:r>
            <a:r>
              <a:rPr lang="zh-CN" altLang="en-US" sz="3000" dirty="0" smtClean="0"/>
              <a:t>提示样品重量是否符合标准并由信号灯显示</a:t>
            </a:r>
            <a:endParaRPr lang="en-US" altLang="zh-CN" sz="30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550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实验结果</a:t>
            </a:r>
            <a:endParaRPr lang="zh-CN" altLang="en-US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513" y="2193925"/>
            <a:ext cx="8164974" cy="4024313"/>
          </a:xfrm>
        </p:spPr>
      </p:pic>
    </p:spTree>
    <p:extLst>
      <p:ext uri="{BB962C8B-B14F-4D97-AF65-F5344CB8AC3E}">
        <p14:creationId xmlns:p14="http://schemas.microsoft.com/office/powerpoint/2010/main" val="389513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sz="3200" dirty="0" smtClean="0"/>
              <a:t>实验基本达到进行选做实验的主要目的：熟悉</a:t>
            </a:r>
            <a:r>
              <a:rPr lang="zh-CN" altLang="en-US" sz="3200" dirty="0"/>
              <a:t>并掌握基本的</a:t>
            </a:r>
            <a:r>
              <a:rPr lang="en-US" altLang="zh-CN" sz="3200" dirty="0"/>
              <a:t>LabVIEW</a:t>
            </a:r>
            <a:r>
              <a:rPr lang="zh-CN" altLang="en-US" sz="3200" dirty="0"/>
              <a:t>程序和</a:t>
            </a:r>
            <a:r>
              <a:rPr lang="zh-CN" altLang="en-US" sz="3200" dirty="0" smtClean="0"/>
              <a:t>编程语言</a:t>
            </a:r>
            <a:r>
              <a:rPr lang="zh-CN" altLang="en-US" sz="3200" dirty="0"/>
              <a:t>、</a:t>
            </a:r>
            <a:r>
              <a:rPr lang="zh-CN" altLang="en-US" sz="3200" dirty="0" smtClean="0"/>
              <a:t>尝试</a:t>
            </a:r>
            <a:r>
              <a:rPr lang="zh-CN" altLang="en-US" sz="3200" dirty="0"/>
              <a:t>组合不同功能的</a:t>
            </a:r>
            <a:r>
              <a:rPr lang="zh-CN" altLang="en-US" sz="3200" dirty="0" smtClean="0"/>
              <a:t>子程序、根据</a:t>
            </a:r>
            <a:r>
              <a:rPr lang="zh-CN" altLang="en-US" sz="3200" dirty="0"/>
              <a:t>需要调整程序的</a:t>
            </a:r>
            <a:r>
              <a:rPr lang="zh-CN" altLang="en-US" sz="3200" dirty="0" smtClean="0"/>
              <a:t>功能</a:t>
            </a:r>
            <a:endParaRPr lang="en-US" altLang="zh-CN" sz="3200" dirty="0" smtClean="0"/>
          </a:p>
          <a:p>
            <a:pPr lvl="1"/>
            <a:r>
              <a:rPr lang="zh-CN" altLang="en-US" sz="3200" dirty="0" smtClean="0"/>
              <a:t>实验中仍有需要改进的成分：转速手动调节与设置参数调节的权衡、光强温度等条件对于风扇转速的影响可设置为手动调节</a:t>
            </a:r>
            <a:endParaRPr lang="en-US" altLang="zh-CN" sz="3200" dirty="0" smtClean="0"/>
          </a:p>
          <a:p>
            <a:pPr lvl="1"/>
            <a:r>
              <a:rPr lang="zh-CN" altLang="en-US" sz="3200" dirty="0" smtClean="0"/>
              <a:t>实验是否具有可拓展性：可以根据实际晶体培养的过程设置其他子程序作为备用</a:t>
            </a:r>
            <a:endParaRPr lang="en-US" altLang="zh-CN" sz="3200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775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实验总结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收获</a:t>
            </a:r>
            <a:endParaRPr lang="en-US" altLang="zh-CN" sz="3200" dirty="0" smtClean="0"/>
          </a:p>
          <a:p>
            <a:pPr lvl="1"/>
            <a:r>
              <a:rPr lang="zh-CN" altLang="en-US" sz="3000" dirty="0" smtClean="0"/>
              <a:t>初步掌握</a:t>
            </a:r>
            <a:r>
              <a:rPr lang="en-US" altLang="zh-CN" sz="3000" dirty="0" smtClean="0"/>
              <a:t>LabVIEW</a:t>
            </a:r>
            <a:r>
              <a:rPr lang="zh-CN" altLang="en-US" sz="3000" dirty="0" smtClean="0"/>
              <a:t>使用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尝试应用</a:t>
            </a:r>
            <a:endParaRPr lang="en-US" altLang="zh-CN" sz="3000" dirty="0" smtClean="0"/>
          </a:p>
          <a:p>
            <a:r>
              <a:rPr lang="zh-CN" altLang="en-US" sz="3200" dirty="0" smtClean="0"/>
              <a:t>经验</a:t>
            </a:r>
          </a:p>
          <a:p>
            <a:pPr lvl="1"/>
            <a:r>
              <a:rPr lang="zh-CN" altLang="en-US" sz="3000" dirty="0" smtClean="0"/>
              <a:t>充分利用课余时间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增加创新成分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完善程序</a:t>
            </a:r>
            <a:endParaRPr lang="en-US" altLang="zh-CN" sz="3000" dirty="0" smtClean="0"/>
          </a:p>
        </p:txBody>
      </p:sp>
    </p:spTree>
    <p:extLst>
      <p:ext uri="{BB962C8B-B14F-4D97-AF65-F5344CB8AC3E}">
        <p14:creationId xmlns:p14="http://schemas.microsoft.com/office/powerpoint/2010/main" val="9842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27844" y="2544255"/>
            <a:ext cx="64459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谢谢！</a:t>
            </a:r>
            <a:endParaRPr lang="en-US" altLang="zh-CN" sz="54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zh-CN" alt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请</a:t>
            </a:r>
            <a:r>
              <a:rPr lang="zh-CN" alt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老师同学们提问</a:t>
            </a:r>
            <a:r>
              <a:rPr lang="zh-CN" altLang="en-U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！</a:t>
            </a:r>
            <a:endParaRPr lang="zh-CN" alt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894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水汽尾迹">
  <a:themeElements>
    <a:clrScheme name="水汽尾迹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水汽尾迹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汽尾迹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TM04033937[[fn=水汽尾迹]]</Template>
  <TotalTime>257</TotalTime>
  <Words>359</Words>
  <Application>Microsoft Office PowerPoint</Application>
  <PresentationFormat>宽屏</PresentationFormat>
  <Paragraphs>64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8" baseType="lpstr">
      <vt:lpstr>宋体</vt:lpstr>
      <vt:lpstr>Arial</vt:lpstr>
      <vt:lpstr>Century Gothic</vt:lpstr>
      <vt:lpstr>水汽尾迹</vt:lpstr>
      <vt:lpstr>LabVIEW模拟晶体培养监控 ——近代物理实验选做</vt:lpstr>
      <vt:lpstr>目录</vt:lpstr>
      <vt:lpstr>实验背景</vt:lpstr>
      <vt:lpstr>实验目的</vt:lpstr>
      <vt:lpstr>实验过程一</vt:lpstr>
      <vt:lpstr>实验过程二</vt:lpstr>
      <vt:lpstr>实验过程</vt:lpstr>
      <vt:lpstr>实验过程</vt:lpstr>
      <vt:lpstr>实验过程</vt:lpstr>
      <vt:lpstr>实验结果</vt:lpstr>
      <vt:lpstr>实验结果</vt:lpstr>
      <vt:lpstr>实验分析</vt:lpstr>
      <vt:lpstr>实验总结</vt:lpstr>
      <vt:lpstr>PowerPoint 演示文稿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lyjd</dc:creator>
  <cp:lastModifiedBy>lyjd</cp:lastModifiedBy>
  <cp:revision>13</cp:revision>
  <dcterms:created xsi:type="dcterms:W3CDTF">2015-06-24T06:00:43Z</dcterms:created>
  <dcterms:modified xsi:type="dcterms:W3CDTF">2015-06-24T14:36:25Z</dcterms:modified>
</cp:coreProperties>
</file>