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mov" ContentType="video/quicktime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1" r:id="rId3"/>
    <p:sldMasterId id="2147483654" r:id="rId4"/>
  </p:sldMasterIdLst>
  <p:notesMasterIdLst>
    <p:notesMasterId r:id="rId38"/>
  </p:notesMasterIdLst>
  <p:handoutMasterIdLst>
    <p:handoutMasterId r:id="rId39"/>
  </p:handoutMasterIdLst>
  <p:sldIdLst>
    <p:sldId id="256" r:id="rId5"/>
    <p:sldId id="279" r:id="rId6"/>
    <p:sldId id="285" r:id="rId7"/>
    <p:sldId id="266" r:id="rId8"/>
    <p:sldId id="270" r:id="rId9"/>
    <p:sldId id="268" r:id="rId10"/>
    <p:sldId id="274" r:id="rId11"/>
    <p:sldId id="275" r:id="rId12"/>
    <p:sldId id="276" r:id="rId13"/>
    <p:sldId id="277" r:id="rId14"/>
    <p:sldId id="278" r:id="rId15"/>
    <p:sldId id="271" r:id="rId16"/>
    <p:sldId id="267" r:id="rId17"/>
    <p:sldId id="259" r:id="rId18"/>
    <p:sldId id="272" r:id="rId19"/>
    <p:sldId id="296" r:id="rId20"/>
    <p:sldId id="281" r:id="rId21"/>
    <p:sldId id="280" r:id="rId22"/>
    <p:sldId id="284" r:id="rId23"/>
    <p:sldId id="286" r:id="rId24"/>
    <p:sldId id="288" r:id="rId25"/>
    <p:sldId id="287" r:id="rId26"/>
    <p:sldId id="282" r:id="rId27"/>
    <p:sldId id="283" r:id="rId28"/>
    <p:sldId id="293" r:id="rId29"/>
    <p:sldId id="291" r:id="rId30"/>
    <p:sldId id="273" r:id="rId31"/>
    <p:sldId id="292" r:id="rId32"/>
    <p:sldId id="290" r:id="rId33"/>
    <p:sldId id="295" r:id="rId34"/>
    <p:sldId id="289" r:id="rId35"/>
    <p:sldId id="265" r:id="rId36"/>
    <p:sldId id="264" r:id="rId37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Heiti SC Light" charset="0"/>
        <a:cs typeface="Heiti SC Light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g" initials="W" lastIdx="1" clrIdx="0">
    <p:extLst>
      <p:ext uri="{19B8F6BF-5375-455C-9EA6-DF929625EA0E}">
        <p15:presenceInfo xmlns:p15="http://schemas.microsoft.com/office/powerpoint/2012/main" xmlns="" userId="W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80" d="100"/>
          <a:sy n="80" d="100"/>
        </p:scale>
        <p:origin x="-1548" y="-9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1B7CA-CF9A-4FD2-9135-125230C0031B}" type="datetime11">
              <a:rPr lang="zh-CN" altLang="en-US" smtClean="0"/>
              <a:pPr/>
              <a:t>21:21:43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F9DEF-3BA8-48B1-BBF4-82E601509FA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216896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FCE88-3E6E-4F91-BD2F-0495217F4ACA}" type="datetime11">
              <a:rPr lang="zh-CN" altLang="en-US" smtClean="0"/>
              <a:pPr/>
              <a:t>21:21:41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9EB79-351F-447C-AE36-3259DAE2459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298255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076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6243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6725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545519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332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1756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7417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38537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081832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>
                <a:sym typeface="Gill Sans" charset="0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10655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6859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4305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26876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167783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01997708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736737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699347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134490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0324211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49732796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Gill Sans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49891428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071778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463447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653162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538262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2666291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500672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843612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962406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2486531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03767806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Gill Sans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01073823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89596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197425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906175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332261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37866624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295840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511924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09925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52323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80755697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Gill Sans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8505297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000705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9044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Gill Sans" charset="0"/>
              </a:rPr>
              <a:t>单击此处编辑母版标题样式</a:t>
            </a:r>
            <a:endParaRPr lang="en-US" altLang="zh-CN" smtClean="0">
              <a:sym typeface="Gill Sans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Gill Sans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Gill Sans" charset="0"/>
              </a:rPr>
              <a:t>第二级</a:t>
            </a:r>
          </a:p>
          <a:p>
            <a:pPr lvl="2"/>
            <a:r>
              <a:rPr lang="zh-CN" altLang="en-US" smtClean="0">
                <a:sym typeface="Gill Sans" charset="0"/>
              </a:rPr>
              <a:t>第三级</a:t>
            </a:r>
          </a:p>
          <a:p>
            <a:pPr lvl="3"/>
            <a:r>
              <a:rPr lang="zh-CN" altLang="en-US" smtClean="0">
                <a:sym typeface="Gill Sans" charset="0"/>
              </a:rPr>
              <a:t>第四级</a:t>
            </a:r>
          </a:p>
          <a:p>
            <a:pPr lvl="4"/>
            <a:r>
              <a:rPr lang="zh-CN" altLang="en-US" smtClean="0">
                <a:sym typeface="Gill Sans" charset="0"/>
              </a:rPr>
              <a:t>第五级</a:t>
            </a:r>
            <a:endParaRPr lang="en-US" altLang="zh-CN" smtClean="0">
              <a:sym typeface="Gill Sans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iming>
    <p:tnLst>
      <p:par>
        <p:cTn id="1" dur="indefinite" restart="never" nodeType="tmRoot"/>
      </p:par>
    </p:tnLst>
  </p:timing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9pPr>
    </p:titleStyle>
    <p:bodyStyle>
      <a:lvl1pPr marL="342900" indent="-342900" algn="ctr" rtl="0" eaLnBrk="1" fontAlgn="base" hangingPunct="1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1" fontAlgn="base" hangingPunct="1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1" fontAlgn="base" hangingPunct="1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1" fontAlgn="base" hangingPunct="1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1" fontAlgn="base" hangingPunct="1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zh-CN" smtClean="0">
                <a:sym typeface="Gill Sans" charset="0"/>
              </a:rPr>
              <a:t>Second level</a:t>
            </a:r>
          </a:p>
          <a:p>
            <a:pPr lvl="2"/>
            <a:r>
              <a:rPr lang="en-US" altLang="zh-CN" smtClean="0">
                <a:sym typeface="Gill Sans" charset="0"/>
              </a:rPr>
              <a:t>Third level</a:t>
            </a:r>
          </a:p>
          <a:p>
            <a:pPr lvl="3"/>
            <a:r>
              <a:rPr lang="en-US" altLang="zh-CN" smtClean="0">
                <a:sym typeface="Gill Sans" charset="0"/>
              </a:rPr>
              <a:t>Fourth level</a:t>
            </a:r>
          </a:p>
          <a:p>
            <a:pPr lvl="4"/>
            <a:r>
              <a:rPr lang="en-US" altLang="zh-CN" smtClean="0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zh-CN" smtClean="0">
                <a:sym typeface="Gill Sans" charset="0"/>
              </a:rPr>
              <a:t>Second level</a:t>
            </a:r>
          </a:p>
          <a:p>
            <a:pPr lvl="2"/>
            <a:r>
              <a:rPr lang="en-US" altLang="zh-CN" smtClean="0">
                <a:sym typeface="Gill Sans" charset="0"/>
              </a:rPr>
              <a:t>Third level</a:t>
            </a:r>
          </a:p>
          <a:p>
            <a:pPr lvl="3"/>
            <a:r>
              <a:rPr lang="en-US" altLang="zh-CN" smtClean="0">
                <a:sym typeface="Gill Sans" charset="0"/>
              </a:rPr>
              <a:t>Fourth level</a:t>
            </a:r>
          </a:p>
          <a:p>
            <a:pPr lvl="4"/>
            <a:r>
              <a:rPr lang="en-US" altLang="zh-CN" smtClean="0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Heiti SC Light" charset="0"/>
          <a:cs typeface="Heiti SC Light" charset="0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.mov"/><Relationship Id="rId2" Type="http://schemas.openxmlformats.org/officeDocument/2006/relationships/slideLayout" Target="../slideLayouts/slideLayout18.xml"/><Relationship Id="rId1" Type="http://schemas.openxmlformats.org/officeDocument/2006/relationships/video" Target="../media/media1.mov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4.xml"/><Relationship Id="rId1" Type="http://schemas.openxmlformats.org/officeDocument/2006/relationships/video" Target="../media/media3.mp4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4.xml"/><Relationship Id="rId1" Type="http://schemas.openxmlformats.org/officeDocument/2006/relationships/video" Target="../media/media2.mp4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24.xml"/><Relationship Id="rId1" Type="http://schemas.openxmlformats.org/officeDocument/2006/relationships/video" Target="../media/media4.mp4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225296" y="1638300"/>
            <a:ext cx="10509504" cy="3302000"/>
          </a:xfrm>
        </p:spPr>
        <p:txBody>
          <a:bodyPr/>
          <a:lstStyle/>
          <a:p>
            <a:pPr eaLnBrk="1" hangingPunct="1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小白鼠行为训练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实验平台搭建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zh-CN" altLang="en-US" dirty="0" smtClean="0">
                <a:ea typeface="宋体" panose="02010600030101010101" pitchFamily="2" charset="-122"/>
              </a:rPr>
              <a:t>胡逸然 </a:t>
            </a:r>
            <a:r>
              <a:rPr lang="en-US" altLang="zh-CN" dirty="0" smtClean="0">
                <a:ea typeface="宋体" panose="02010600030101010101" pitchFamily="2" charset="-122"/>
              </a:rPr>
              <a:t>10300190004</a:t>
            </a:r>
          </a:p>
          <a:p>
            <a:pPr marL="0" indent="0" eaLnBrk="1" hangingPunct="1">
              <a:buFontTx/>
              <a:buNone/>
            </a:pPr>
            <a:r>
              <a:rPr lang="zh-CN" altLang="en-US" dirty="0">
                <a:ea typeface="宋体" panose="02010600030101010101" pitchFamily="2" charset="-122"/>
              </a:rPr>
              <a:t>葛路</a:t>
            </a:r>
            <a:r>
              <a:rPr lang="zh-CN" altLang="en-US" dirty="0" smtClean="0">
                <a:ea typeface="宋体" panose="02010600030101010101" pitchFamily="2" charset="-122"/>
              </a:rPr>
              <a:t>韡 </a:t>
            </a:r>
            <a:r>
              <a:rPr lang="en-US" altLang="zh-CN" dirty="0" smtClean="0">
                <a:ea typeface="宋体" panose="02010600030101010101" pitchFamily="2" charset="-122"/>
              </a:rPr>
              <a:t>10300190003</a:t>
            </a:r>
          </a:p>
          <a:p>
            <a:pPr marL="0" indent="0" eaLnBrk="1" hangingPunct="1">
              <a:buFontTx/>
              <a:buNone/>
            </a:pPr>
            <a:r>
              <a:rPr lang="zh-CN" altLang="en-US" dirty="0" smtClean="0">
                <a:ea typeface="宋体" panose="02010600030101010101" pitchFamily="2" charset="-122"/>
              </a:rPr>
              <a:t>（排序按姓氏笔画）</a:t>
            </a:r>
            <a:endParaRPr lang="en-US" altLang="zh-CN" dirty="0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与常规实验不同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实验平台搭建</a:t>
            </a:r>
            <a:endParaRPr lang="en-US" altLang="zh-CN" dirty="0" smtClean="0"/>
          </a:p>
          <a:p>
            <a:r>
              <a:rPr lang="zh-CN" altLang="en-US" dirty="0" smtClean="0"/>
              <a:t>分享体会</a:t>
            </a:r>
            <a:endParaRPr lang="en-US" altLang="zh-CN" dirty="0" smtClean="0"/>
          </a:p>
          <a:p>
            <a:r>
              <a:rPr lang="zh-CN" altLang="en-US" dirty="0" smtClean="0"/>
              <a:t>抛砖引玉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76105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主线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项目任务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完成手段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问题解决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当前成果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后期进展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76692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与医学院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合作小白鼠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行为训练与脑信号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研究实验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软硬件平台的搭建！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71461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 descr="http://tech.southcn.com/t/images/attachement/jpg/site4/20100820/90fba69c46840dd868e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2040" y="3292623"/>
            <a:ext cx="38100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85776" y="1276400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脑信号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374608" y="5091062"/>
            <a:ext cx="2520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给水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990232" y="1458277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激光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793080" y="7438537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吹风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361596" y="4737804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舔</a:t>
            </a:r>
            <a:endParaRPr lang="zh-CN" altLang="en-US" dirty="0"/>
          </a:p>
        </p:txBody>
      </p:sp>
      <p:cxnSp>
        <p:nvCxnSpPr>
          <p:cNvPr id="8" name="直接箭头连接符 7"/>
          <p:cNvCxnSpPr/>
          <p:nvPr/>
        </p:nvCxnSpPr>
        <p:spPr bwMode="auto">
          <a:xfrm flipV="1">
            <a:off x="6934448" y="5444320"/>
            <a:ext cx="2022648" cy="1"/>
          </a:xfrm>
          <a:prstGeom prst="straightConnector1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762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直接箭头连接符 9"/>
          <p:cNvCxnSpPr/>
          <p:nvPr/>
        </p:nvCxnSpPr>
        <p:spPr bwMode="auto">
          <a:xfrm flipV="1">
            <a:off x="6377256" y="5245383"/>
            <a:ext cx="0" cy="2151697"/>
          </a:xfrm>
          <a:prstGeom prst="straightConnector1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直接箭头连接符 11"/>
          <p:cNvCxnSpPr>
            <a:stCxn id="5" idx="2"/>
          </p:cNvCxnSpPr>
          <p:nvPr/>
        </p:nvCxnSpPr>
        <p:spPr bwMode="auto">
          <a:xfrm>
            <a:off x="6574408" y="2196941"/>
            <a:ext cx="0" cy="2540863"/>
          </a:xfrm>
          <a:prstGeom prst="straightConnector1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肘形连接符 13"/>
          <p:cNvCxnSpPr/>
          <p:nvPr/>
        </p:nvCxnSpPr>
        <p:spPr bwMode="auto">
          <a:xfrm>
            <a:off x="6377256" y="4737804"/>
            <a:ext cx="914400" cy="914400"/>
          </a:xfrm>
          <a:prstGeom prst="bentConnector3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肘形连接符 15"/>
          <p:cNvCxnSpPr>
            <a:endCxn id="2" idx="2"/>
          </p:cNvCxnSpPr>
          <p:nvPr/>
        </p:nvCxnSpPr>
        <p:spPr bwMode="auto">
          <a:xfrm rot="10800000">
            <a:off x="2469952" y="2015064"/>
            <a:ext cx="3885294" cy="2729090"/>
          </a:xfrm>
          <a:prstGeom prst="bentConnector2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178792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hylab.fudan.edu.cn/lib/exe/fetch.php?media=home:whyx:proj:m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3928" y="700336"/>
            <a:ext cx="8352928" cy="83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8766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662" y="5452864"/>
            <a:ext cx="11039475" cy="1866900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Phase 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舔水信号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给水操作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764216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00" y="6172944"/>
            <a:ext cx="10458450" cy="283845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Phase 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激光操作同时进行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舔水信号决定间隔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无信号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无下次给水操作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68661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7437" y="6555467"/>
            <a:ext cx="10829925" cy="291465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Phase 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周期性激光操作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舔水信号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给水操作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反应时间设定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最大给水次数限制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052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587" y="6447992"/>
            <a:ext cx="10715625" cy="32766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Phase 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周期性激光操作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舔水信号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给水操作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反应时间设定（吹气惩罚机制）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最大给水次数限制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20465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ture11039-s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046016" y="2788568"/>
            <a:ext cx="6096000" cy="4572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7784" y="8477200"/>
            <a:ext cx="11305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</a:rPr>
              <a:t>Multiple dynamic representations in the motor cortex during sensorimotor learning</a:t>
            </a:r>
          </a:p>
          <a:p>
            <a:pPr lvl="0" algn="l" eaLnBrk="0" hangingPunct="0"/>
            <a:r>
              <a:rPr lang="en-US" altLang="zh-CN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D.Huber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</a:rPr>
              <a:t> et al. </a:t>
            </a:r>
            <a:r>
              <a:rPr lang="zh-CN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Nature</a:t>
            </a:r>
            <a:r>
              <a:rPr lang="zh-CN" altLang="zh-CN" sz="2400" dirty="0">
                <a:solidFill>
                  <a:schemeClr val="tx1"/>
                </a:solidFill>
                <a:latin typeface="arial" panose="020B0604020202020204" pitchFamily="34" charset="0"/>
              </a:rPr>
              <a:t> 484, 473–</a:t>
            </a:r>
            <a:r>
              <a:rPr lang="zh-CN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478</a:t>
            </a:r>
            <a:r>
              <a:rPr lang="en-US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zh-CN" altLang="zh-CN" sz="2400" dirty="0">
                <a:solidFill>
                  <a:schemeClr val="tx1"/>
                </a:solidFill>
                <a:latin typeface="arial" panose="020B0604020202020204" pitchFamily="34" charset="0"/>
              </a:rPr>
              <a:t>26 April </a:t>
            </a:r>
            <a:r>
              <a:rPr lang="zh-CN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2012</a:t>
            </a:r>
            <a:r>
              <a:rPr lang="en-US" altLang="zh-CN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16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项目任务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小白鼠行为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输入信号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记录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分析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输出信号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控制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硬件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此外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医学院保持沟通交流，获得反馈并作出修正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7106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完成手段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66700" indent="0" algn="ctr">
              <a:buNone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LabVIEW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66700" indent="0" algn="ctr">
              <a:buNone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NI-DAQ</a:t>
            </a: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卡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小型电子元件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821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LabVIEW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一种程序开发环境，自动化领域主导地位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特点：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图形化编程*，图形控件丰富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即时编译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自动多线程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轻松支持硬件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易于生成程序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 USB-6009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1432" y="7829128"/>
            <a:ext cx="11233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道模拟输入输出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道数字输入输出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85976" y="2500536"/>
            <a:ext cx="7639833" cy="487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0591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早期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架构朴素</a:t>
            </a:r>
            <a:endParaRPr lang="en-US" altLang="zh-CN" dirty="0" smtClean="0"/>
          </a:p>
          <a:p>
            <a:r>
              <a:rPr lang="zh-CN" altLang="en-US" dirty="0" smtClean="0"/>
              <a:t>仅能实现有限功能</a:t>
            </a:r>
            <a:endParaRPr lang="en-US" altLang="zh-CN" dirty="0" smtClean="0"/>
          </a:p>
          <a:p>
            <a:r>
              <a:rPr lang="zh-CN" altLang="en-US" dirty="0" smtClean="0"/>
              <a:t>困难重重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5" t="16305" r="21981" b="19120"/>
          <a:stretch/>
        </p:blipFill>
        <p:spPr>
          <a:xfrm>
            <a:off x="3262040" y="196280"/>
            <a:ext cx="6644374" cy="50405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2040" y="5380856"/>
            <a:ext cx="6644375" cy="43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846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并行运算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信号同步问题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配置硬件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问题解决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  <p:sp>
        <p:nvSpPr>
          <p:cNvPr id="2" name="标题 1"/>
          <p:cNvSpPr txBox="1">
            <a:spLocks/>
          </p:cNvSpPr>
          <p:nvPr/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161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并行运算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1317824" y="1852464"/>
            <a:ext cx="10464800" cy="7213600"/>
          </a:xfrm>
        </p:spPr>
        <p:txBody>
          <a:bodyPr anchor="t"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实验需要并行运算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精确的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控制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LabVIEW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自带强大的时间同步工具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通知器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 txBox="1">
            <a:spLocks/>
          </p:cNvSpPr>
          <p:nvPr/>
        </p:nvSpPr>
        <p:spPr>
          <a:xfrm>
            <a:off x="650875" y="1708448"/>
            <a:ext cx="11703050" cy="1625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160" y="4228728"/>
            <a:ext cx="7747419" cy="53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662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信号可视化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信号：模拟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用波形图表表示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2" t="26112" r="60870" b="7839"/>
          <a:stretch/>
        </p:blipFill>
        <p:spPr>
          <a:xfrm>
            <a:off x="6646416" y="3076600"/>
            <a:ext cx="5400600" cy="446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2273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配置硬件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DAQ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助手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易于创建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单次多点采样时，便于设置采样率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9328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信号记录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70000" y="1996480"/>
            <a:ext cx="10464800" cy="6487120"/>
          </a:xfrm>
        </p:spPr>
        <p:txBody>
          <a:bodyPr anchor="t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TDMS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数据文件内嵌于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DAQ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助手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利用自带查看器，数据包含时间信息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C:\Users\yy\Pictures\tdm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4266" y="4163573"/>
            <a:ext cx="6736269" cy="47630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6323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712" y="2377510"/>
            <a:ext cx="12362956" cy="48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792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744" y="916360"/>
            <a:ext cx="11707859" cy="809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3943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当前成果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视频演示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310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软件界面演示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VID_20130624_203821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21649" y="2140496"/>
            <a:ext cx="9361502" cy="5616624"/>
          </a:xfrm>
        </p:spPr>
      </p:pic>
      <p:sp>
        <p:nvSpPr>
          <p:cNvPr id="7" name="文本框 10"/>
          <p:cNvSpPr txBox="1"/>
          <p:nvPr/>
        </p:nvSpPr>
        <p:spPr>
          <a:xfrm>
            <a:off x="1879996" y="7914187"/>
            <a:ext cx="9175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每周期最大</a:t>
            </a:r>
            <a:r>
              <a:rPr lang="en-US" altLang="zh-CN" dirty="0" smtClean="0"/>
              <a:t>3</a:t>
            </a:r>
            <a:r>
              <a:rPr lang="zh-CN" altLang="en-US" dirty="0" smtClean="0"/>
              <a:t>次给水</a:t>
            </a:r>
            <a:endParaRPr lang="en-US" altLang="zh-CN" dirty="0" smtClean="0"/>
          </a:p>
          <a:p>
            <a:r>
              <a:rPr lang="zh-CN" altLang="en-US" dirty="0" smtClean="0"/>
              <a:t>反应时间与舔水信号等待超时均为</a:t>
            </a:r>
            <a:r>
              <a:rPr lang="en-US" altLang="zh-CN" dirty="0" smtClean="0"/>
              <a:t>3</a:t>
            </a:r>
            <a:r>
              <a:rPr lang="zh-CN" altLang="en-US" dirty="0" smtClean="0"/>
              <a:t>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70628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硬件演示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VID_20130624_203707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24135" y="2212504"/>
            <a:ext cx="9556531" cy="5733636"/>
          </a:xfrm>
        </p:spPr>
      </p:pic>
      <p:sp>
        <p:nvSpPr>
          <p:cNvPr id="5" name="文本框 4"/>
          <p:cNvSpPr txBox="1"/>
          <p:nvPr/>
        </p:nvSpPr>
        <p:spPr>
          <a:xfrm>
            <a:off x="2829992" y="8477200"/>
            <a:ext cx="720080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dirty="0" smtClean="0"/>
              <a:t>参数同前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06488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脑信号扫描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VID_20130624_203917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74960" y="2356520"/>
            <a:ext cx="9254879" cy="5552653"/>
          </a:xfrm>
        </p:spPr>
      </p:pic>
      <p:sp>
        <p:nvSpPr>
          <p:cNvPr id="9" name="文本框 8"/>
          <p:cNvSpPr txBox="1"/>
          <p:nvPr/>
        </p:nvSpPr>
        <p:spPr>
          <a:xfrm>
            <a:off x="2685976" y="8405192"/>
            <a:ext cx="756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2kHz</a:t>
            </a:r>
            <a:r>
              <a:rPr lang="zh-CN" altLang="en-US" dirty="0" smtClean="0"/>
              <a:t>采样率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4260698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后期进展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探测舔水信号的光电门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卡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信号驱动电磁阀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优化程序界面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改进信号数据文件记录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90769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再谈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LabVIEW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图形化语言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遇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简则简，遇繁则烦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容易可视化编程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并行计算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利于多线程操作与测量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硬件接口简洁丰富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888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致谢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72381" y="3436640"/>
            <a:ext cx="10460037" cy="4635525"/>
          </a:xfrm>
        </p:spPr>
        <p:txBody>
          <a:bodyPr/>
          <a:lstStyle/>
          <a:p>
            <a:pPr marL="317500" indent="0" algn="ctr">
              <a:buNone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现有成果需要许多软件上的指导与硬件上的支持。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17500" indent="0" algn="ctr">
              <a:buNone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感谢俞熹老师与禹永春老师在以上方面提供的帮助！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66426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37904" y="3580656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/>
              <a:t>Thank You</a:t>
            </a:r>
            <a:endParaRPr lang="zh-CN" alt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1044620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3968" y="3508648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/>
              <a:t>Q&amp;A</a:t>
            </a:r>
            <a:endParaRPr lang="zh-CN" altLang="en-US" sz="11500" dirty="0"/>
          </a:p>
        </p:txBody>
      </p:sp>
    </p:spTree>
    <p:extLst>
      <p:ext uri="{BB962C8B-B14F-4D97-AF65-F5344CB8AC3E}">
        <p14:creationId xmlns:p14="http://schemas.microsoft.com/office/powerpoint/2010/main" xmlns="" val="338157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标题与副标题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标题与副标题">
      <a:majorFont>
        <a:latin typeface="Gill Sans"/>
        <a:ea typeface="Heiti SC Light"/>
        <a:cs typeface="Heiti SC Light"/>
      </a:majorFont>
      <a:minorFont>
        <a:latin typeface="Gill Sans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lnDef>
  </a:objectDefaults>
  <a:extraClrSchemeLst>
    <a:extraClrScheme>
      <a:clrScheme name="标题与副标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项目符号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项目符号">
      <a:majorFont>
        <a:latin typeface="Gill Sans"/>
        <a:ea typeface="Heiti SC Light"/>
        <a:cs typeface="Heiti SC Light"/>
      </a:majorFont>
      <a:minorFont>
        <a:latin typeface="Gill Sans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lnDef>
  </a:objectDefaults>
  <a:extraClrSchemeLst>
    <a:extraClrScheme>
      <a:clrScheme name="项目符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空白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空白">
      <a:majorFont>
        <a:latin typeface="Gill Sans"/>
        <a:ea typeface="Heiti SC Light"/>
        <a:cs typeface="Heiti SC Light"/>
      </a:majorFont>
      <a:minorFont>
        <a:latin typeface="Gill Sans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lnDef>
  </a:objectDefaults>
  <a:extraClrSchemeLst>
    <a:extraClrScheme>
      <a:clrScheme name="空白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标题与项目符号 - 左对齐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标题与项目符号 - 左对齐">
      <a:majorFont>
        <a:latin typeface="Gill Sans"/>
        <a:ea typeface="Heiti SC Light"/>
        <a:cs typeface="Heiti SC Light"/>
      </a:majorFont>
      <a:minorFont>
        <a:latin typeface="Gill Sans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Heiti SC Light" charset="0"/>
            <a:cs typeface="Heiti SC Light" charset="0"/>
            <a:sym typeface="Gill Sans" charset="0"/>
          </a:defRPr>
        </a:defPPr>
      </a:lstStyle>
    </a:lnDef>
  </a:objectDefaults>
  <a:extraClrSchemeLst>
    <a:extraClrScheme>
      <a:clrScheme name="标题与项目符号 - 左对齐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苹果发布会keynote渐变主题PPT模板</Template>
  <TotalTime>829</TotalTime>
  <Pages>0</Pages>
  <Words>429</Words>
  <Characters>0</Characters>
  <Application>Microsoft Office PowerPoint</Application>
  <PresentationFormat>自定义</PresentationFormat>
  <Lines>0</Lines>
  <Paragraphs>111</Paragraphs>
  <Slides>33</Slides>
  <Notes>1</Notes>
  <HiddenSlides>0</HiddenSlides>
  <MMClips>4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37" baseType="lpstr">
      <vt:lpstr>标题与副标题</vt:lpstr>
      <vt:lpstr>项目符号</vt:lpstr>
      <vt:lpstr>空白</vt:lpstr>
      <vt:lpstr>标题与项目符号 - 左对齐</vt:lpstr>
      <vt:lpstr>小白鼠行为训练 实验平台搭建</vt:lpstr>
      <vt:lpstr>与常规实验不同</vt:lpstr>
      <vt:lpstr>主线</vt:lpstr>
      <vt:lpstr>项目简介</vt:lpstr>
      <vt:lpstr>幻灯片 5</vt:lpstr>
      <vt:lpstr>幻灯片 6</vt:lpstr>
      <vt:lpstr>Phase 1 </vt:lpstr>
      <vt:lpstr>Phase 2</vt:lpstr>
      <vt:lpstr>Phase 3</vt:lpstr>
      <vt:lpstr>Phase 4</vt:lpstr>
      <vt:lpstr>幻灯片 11</vt:lpstr>
      <vt:lpstr>项目任务</vt:lpstr>
      <vt:lpstr>完成手段</vt:lpstr>
      <vt:lpstr>LabVIEW简介</vt:lpstr>
      <vt:lpstr>NI USB-6009 </vt:lpstr>
      <vt:lpstr>早期</vt:lpstr>
      <vt:lpstr>幻灯片 17</vt:lpstr>
      <vt:lpstr>问题解决 </vt:lpstr>
      <vt:lpstr>并行运算 </vt:lpstr>
      <vt:lpstr>信号可视化</vt:lpstr>
      <vt:lpstr>配置硬件</vt:lpstr>
      <vt:lpstr>信号记录</vt:lpstr>
      <vt:lpstr>幻灯片 23</vt:lpstr>
      <vt:lpstr>幻灯片 24</vt:lpstr>
      <vt:lpstr>当前成果</vt:lpstr>
      <vt:lpstr>软件界面演示</vt:lpstr>
      <vt:lpstr>硬件演示</vt:lpstr>
      <vt:lpstr>脑信号扫描</vt:lpstr>
      <vt:lpstr>后期进展</vt:lpstr>
      <vt:lpstr>再谈LabVIEW</vt:lpstr>
      <vt:lpstr>致谢</vt:lpstr>
      <vt:lpstr>幻灯片 32</vt:lpstr>
      <vt:lpstr>幻灯片 33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Wg</dc:creator>
  <cp:lastModifiedBy>yy</cp:lastModifiedBy>
  <cp:revision>61</cp:revision>
  <dcterms:created xsi:type="dcterms:W3CDTF">2013-06-24T01:32:23Z</dcterms:created>
  <dcterms:modified xsi:type="dcterms:W3CDTF">2013-06-24T15:29:54Z</dcterms:modified>
</cp:coreProperties>
</file>