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3"/>
    <p:sldId id="311" r:id="rId4"/>
    <p:sldId id="316" r:id="rId5"/>
    <p:sldId id="317" r:id="rId6"/>
    <p:sldId id="324" r:id="rId7"/>
    <p:sldId id="326" r:id="rId8"/>
    <p:sldId id="325" r:id="rId9"/>
    <p:sldId id="342" r:id="rId10"/>
    <p:sldId id="331" r:id="rId11"/>
    <p:sldId id="327" r:id="rId12"/>
    <p:sldId id="328" r:id="rId13"/>
    <p:sldId id="340" r:id="rId14"/>
    <p:sldId id="330" r:id="rId15"/>
    <p:sldId id="349" r:id="rId16"/>
    <p:sldId id="343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深色样式 1 - 强调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02" y="-270"/>
      </p:cViewPr>
      <p:guideLst>
        <p:guide orient="horz" pos="217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rubik\Desktop\&#26032;&#24314; Microsoft Excel &#24037;&#20316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"/>
        <c:varyColors val="0"/>
        <c:ser>
          <c:idx val="0"/>
          <c:order val="0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xVal>
            <c:numRef>
              <c:f>'[新建 Microsoft Excel 工作表.xlsx]Sheet1'!$A$1:$A$1001</c:f>
              <c:numCache>
                <c:formatCode>General</c:formatCode>
                <c:ptCount val="1001"/>
                <c:pt idx="0" c:formatCode="General">
                  <c:v>615.2</c:v>
                </c:pt>
                <c:pt idx="1" c:formatCode="General">
                  <c:v>618.5</c:v>
                </c:pt>
                <c:pt idx="2" c:formatCode="General">
                  <c:v>621.8</c:v>
                </c:pt>
                <c:pt idx="3" c:formatCode="General">
                  <c:v>625.1</c:v>
                </c:pt>
                <c:pt idx="4" c:formatCode="General">
                  <c:v>628.4</c:v>
                </c:pt>
                <c:pt idx="5" c:formatCode="General">
                  <c:v>631.7</c:v>
                </c:pt>
                <c:pt idx="6" c:formatCode="General">
                  <c:v>635</c:v>
                </c:pt>
                <c:pt idx="7" c:formatCode="General">
                  <c:v>638.3</c:v>
                </c:pt>
                <c:pt idx="8" c:formatCode="General">
                  <c:v>641.6</c:v>
                </c:pt>
                <c:pt idx="9" c:formatCode="General">
                  <c:v>644.9</c:v>
                </c:pt>
                <c:pt idx="10" c:formatCode="General">
                  <c:v>648.2</c:v>
                </c:pt>
                <c:pt idx="11" c:formatCode="General">
                  <c:v>651.5</c:v>
                </c:pt>
                <c:pt idx="12" c:formatCode="General">
                  <c:v>654.8</c:v>
                </c:pt>
                <c:pt idx="13" c:formatCode="General">
                  <c:v>658</c:v>
                </c:pt>
                <c:pt idx="14" c:formatCode="General">
                  <c:v>661.3</c:v>
                </c:pt>
                <c:pt idx="15" c:formatCode="General">
                  <c:v>664.6</c:v>
                </c:pt>
                <c:pt idx="16" c:formatCode="General">
                  <c:v>667.9</c:v>
                </c:pt>
                <c:pt idx="17" c:formatCode="General">
                  <c:v>671.2</c:v>
                </c:pt>
                <c:pt idx="18" c:formatCode="General">
                  <c:v>674.5</c:v>
                </c:pt>
                <c:pt idx="19" c:formatCode="General">
                  <c:v>677.8</c:v>
                </c:pt>
                <c:pt idx="20" c:formatCode="General">
                  <c:v>681.1</c:v>
                </c:pt>
                <c:pt idx="21" c:formatCode="General">
                  <c:v>684.3</c:v>
                </c:pt>
                <c:pt idx="22" c:formatCode="General">
                  <c:v>687.6</c:v>
                </c:pt>
                <c:pt idx="23" c:formatCode="General">
                  <c:v>690.9</c:v>
                </c:pt>
                <c:pt idx="24" c:formatCode="General">
                  <c:v>694.2</c:v>
                </c:pt>
                <c:pt idx="25" c:formatCode="General">
                  <c:v>697.4</c:v>
                </c:pt>
                <c:pt idx="26" c:formatCode="General">
                  <c:v>700.7</c:v>
                </c:pt>
                <c:pt idx="27" c:formatCode="General">
                  <c:v>704</c:v>
                </c:pt>
                <c:pt idx="28" c:formatCode="General">
                  <c:v>707.3</c:v>
                </c:pt>
                <c:pt idx="29" c:formatCode="General">
                  <c:v>710.5</c:v>
                </c:pt>
                <c:pt idx="30" c:formatCode="General">
                  <c:v>713.8</c:v>
                </c:pt>
                <c:pt idx="31" c:formatCode="General">
                  <c:v>717.1</c:v>
                </c:pt>
                <c:pt idx="32" c:formatCode="General">
                  <c:v>720.3</c:v>
                </c:pt>
                <c:pt idx="33" c:formatCode="General">
                  <c:v>723.6</c:v>
                </c:pt>
                <c:pt idx="34" c:formatCode="General">
                  <c:v>726.9</c:v>
                </c:pt>
                <c:pt idx="35" c:formatCode="General">
                  <c:v>730.1</c:v>
                </c:pt>
                <c:pt idx="36" c:formatCode="General">
                  <c:v>733.4</c:v>
                </c:pt>
                <c:pt idx="37" c:formatCode="General">
                  <c:v>736.7</c:v>
                </c:pt>
                <c:pt idx="38" c:formatCode="General">
                  <c:v>739.9</c:v>
                </c:pt>
                <c:pt idx="39" c:formatCode="General">
                  <c:v>743.2</c:v>
                </c:pt>
                <c:pt idx="40" c:formatCode="General">
                  <c:v>746.5</c:v>
                </c:pt>
                <c:pt idx="41" c:formatCode="General">
                  <c:v>749.7</c:v>
                </c:pt>
                <c:pt idx="42" c:formatCode="General">
                  <c:v>753</c:v>
                </c:pt>
                <c:pt idx="43" c:formatCode="General">
                  <c:v>756.2</c:v>
                </c:pt>
                <c:pt idx="44" c:formatCode="General">
                  <c:v>759.5</c:v>
                </c:pt>
                <c:pt idx="45" c:formatCode="General">
                  <c:v>762.7</c:v>
                </c:pt>
                <c:pt idx="46" c:formatCode="General">
                  <c:v>766</c:v>
                </c:pt>
                <c:pt idx="47" c:formatCode="General">
                  <c:v>769.2</c:v>
                </c:pt>
                <c:pt idx="48" c:formatCode="General">
                  <c:v>772.5</c:v>
                </c:pt>
                <c:pt idx="49" c:formatCode="General">
                  <c:v>775.7</c:v>
                </c:pt>
                <c:pt idx="50" c:formatCode="General">
                  <c:v>779</c:v>
                </c:pt>
                <c:pt idx="51" c:formatCode="General">
                  <c:v>782.2</c:v>
                </c:pt>
                <c:pt idx="52" c:formatCode="General">
                  <c:v>785.5</c:v>
                </c:pt>
                <c:pt idx="53" c:formatCode="General">
                  <c:v>788.7</c:v>
                </c:pt>
                <c:pt idx="54" c:formatCode="General">
                  <c:v>792</c:v>
                </c:pt>
                <c:pt idx="55" c:formatCode="General">
                  <c:v>795.2</c:v>
                </c:pt>
                <c:pt idx="56" c:formatCode="General">
                  <c:v>798.4</c:v>
                </c:pt>
                <c:pt idx="57" c:formatCode="General">
                  <c:v>801.7</c:v>
                </c:pt>
                <c:pt idx="58" c:formatCode="General">
                  <c:v>804.9</c:v>
                </c:pt>
                <c:pt idx="59" c:formatCode="General">
                  <c:v>808.1</c:v>
                </c:pt>
                <c:pt idx="60" c:formatCode="General">
                  <c:v>811.4</c:v>
                </c:pt>
                <c:pt idx="61" c:formatCode="General">
                  <c:v>814.6</c:v>
                </c:pt>
                <c:pt idx="62" c:formatCode="General">
                  <c:v>817.8</c:v>
                </c:pt>
                <c:pt idx="63" c:formatCode="General">
                  <c:v>821.1</c:v>
                </c:pt>
                <c:pt idx="64" c:formatCode="General">
                  <c:v>824.3</c:v>
                </c:pt>
                <c:pt idx="65" c:formatCode="General">
                  <c:v>827.5</c:v>
                </c:pt>
                <c:pt idx="66" c:formatCode="General">
                  <c:v>830.8</c:v>
                </c:pt>
                <c:pt idx="67" c:formatCode="General">
                  <c:v>834</c:v>
                </c:pt>
                <c:pt idx="68" c:formatCode="General">
                  <c:v>837.2</c:v>
                </c:pt>
                <c:pt idx="69" c:formatCode="General">
                  <c:v>840.4</c:v>
                </c:pt>
                <c:pt idx="70" c:formatCode="General">
                  <c:v>843.7</c:v>
                </c:pt>
                <c:pt idx="71" c:formatCode="General">
                  <c:v>846.9</c:v>
                </c:pt>
                <c:pt idx="72" c:formatCode="General">
                  <c:v>850.1</c:v>
                </c:pt>
                <c:pt idx="73" c:formatCode="General">
                  <c:v>853.3</c:v>
                </c:pt>
                <c:pt idx="74" c:formatCode="General">
                  <c:v>856.6</c:v>
                </c:pt>
                <c:pt idx="75" c:formatCode="General">
                  <c:v>859.8</c:v>
                </c:pt>
                <c:pt idx="76" c:formatCode="General">
                  <c:v>863</c:v>
                </c:pt>
                <c:pt idx="77" c:formatCode="General">
                  <c:v>866.2</c:v>
                </c:pt>
                <c:pt idx="78" c:formatCode="General">
                  <c:v>869.4</c:v>
                </c:pt>
                <c:pt idx="79" c:formatCode="General">
                  <c:v>872.6</c:v>
                </c:pt>
                <c:pt idx="80" c:formatCode="General">
                  <c:v>875.8</c:v>
                </c:pt>
                <c:pt idx="81" c:formatCode="General">
                  <c:v>879.1</c:v>
                </c:pt>
                <c:pt idx="82" c:formatCode="General">
                  <c:v>882.3</c:v>
                </c:pt>
                <c:pt idx="83" c:formatCode="General">
                  <c:v>885.5</c:v>
                </c:pt>
                <c:pt idx="84" c:formatCode="General">
                  <c:v>888.7</c:v>
                </c:pt>
                <c:pt idx="85" c:formatCode="General">
                  <c:v>891.9</c:v>
                </c:pt>
                <c:pt idx="86" c:formatCode="General">
                  <c:v>895.1</c:v>
                </c:pt>
                <c:pt idx="87" c:formatCode="General">
                  <c:v>898.3</c:v>
                </c:pt>
                <c:pt idx="88" c:formatCode="General">
                  <c:v>901.5</c:v>
                </c:pt>
                <c:pt idx="89" c:formatCode="General">
                  <c:v>904.7</c:v>
                </c:pt>
                <c:pt idx="90" c:formatCode="General">
                  <c:v>907.9</c:v>
                </c:pt>
                <c:pt idx="91" c:formatCode="General">
                  <c:v>911.1</c:v>
                </c:pt>
                <c:pt idx="92" c:formatCode="General">
                  <c:v>914.3</c:v>
                </c:pt>
                <c:pt idx="93" c:formatCode="General">
                  <c:v>917.5</c:v>
                </c:pt>
                <c:pt idx="94" c:formatCode="General">
                  <c:v>920.7</c:v>
                </c:pt>
                <c:pt idx="95" c:formatCode="General">
                  <c:v>923.9</c:v>
                </c:pt>
                <c:pt idx="96" c:formatCode="General">
                  <c:v>927.1</c:v>
                </c:pt>
                <c:pt idx="97" c:formatCode="General">
                  <c:v>930.3</c:v>
                </c:pt>
                <c:pt idx="98" c:formatCode="General">
                  <c:v>933.5</c:v>
                </c:pt>
                <c:pt idx="99" c:formatCode="General">
                  <c:v>936.7</c:v>
                </c:pt>
                <c:pt idx="100" c:formatCode="General">
                  <c:v>939.8</c:v>
                </c:pt>
                <c:pt idx="101" c:formatCode="General">
                  <c:v>943</c:v>
                </c:pt>
                <c:pt idx="102" c:formatCode="General">
                  <c:v>946.2</c:v>
                </c:pt>
                <c:pt idx="103" c:formatCode="General">
                  <c:v>949.4</c:v>
                </c:pt>
                <c:pt idx="104" c:formatCode="General">
                  <c:v>952.6</c:v>
                </c:pt>
                <c:pt idx="105" c:formatCode="General">
                  <c:v>955.8</c:v>
                </c:pt>
                <c:pt idx="106" c:formatCode="General">
                  <c:v>959</c:v>
                </c:pt>
                <c:pt idx="107" c:formatCode="General">
                  <c:v>962.1</c:v>
                </c:pt>
                <c:pt idx="108" c:formatCode="General">
                  <c:v>965.3</c:v>
                </c:pt>
                <c:pt idx="109" c:formatCode="General">
                  <c:v>968.5</c:v>
                </c:pt>
                <c:pt idx="110" c:formatCode="General">
                  <c:v>971.7</c:v>
                </c:pt>
                <c:pt idx="111" c:formatCode="General">
                  <c:v>974.9</c:v>
                </c:pt>
                <c:pt idx="112" c:formatCode="General">
                  <c:v>978</c:v>
                </c:pt>
                <c:pt idx="113" c:formatCode="General">
                  <c:v>981.2</c:v>
                </c:pt>
                <c:pt idx="114" c:formatCode="General">
                  <c:v>984.4</c:v>
                </c:pt>
                <c:pt idx="115" c:formatCode="General">
                  <c:v>987.6</c:v>
                </c:pt>
                <c:pt idx="116" c:formatCode="General">
                  <c:v>990.7</c:v>
                </c:pt>
                <c:pt idx="117" c:formatCode="General">
                  <c:v>993.9</c:v>
                </c:pt>
                <c:pt idx="118" c:formatCode="General">
                  <c:v>997.1</c:v>
                </c:pt>
                <c:pt idx="119" c:formatCode="General">
                  <c:v>1000.2</c:v>
                </c:pt>
                <c:pt idx="120" c:formatCode="General">
                  <c:v>1003.4</c:v>
                </c:pt>
                <c:pt idx="121" c:formatCode="General">
                  <c:v>1006.6</c:v>
                </c:pt>
                <c:pt idx="122" c:formatCode="General">
                  <c:v>1009.7</c:v>
                </c:pt>
                <c:pt idx="123" c:formatCode="General">
                  <c:v>1012.9</c:v>
                </c:pt>
                <c:pt idx="124" c:formatCode="General">
                  <c:v>1016.1</c:v>
                </c:pt>
                <c:pt idx="125" c:formatCode="General">
                  <c:v>1019.2</c:v>
                </c:pt>
                <c:pt idx="126" c:formatCode="General">
                  <c:v>1022.4</c:v>
                </c:pt>
                <c:pt idx="127" c:formatCode="General">
                  <c:v>1025.5</c:v>
                </c:pt>
                <c:pt idx="128" c:formatCode="General">
                  <c:v>1028.7</c:v>
                </c:pt>
                <c:pt idx="129" c:formatCode="General">
                  <c:v>1031.8</c:v>
                </c:pt>
                <c:pt idx="130" c:formatCode="General">
                  <c:v>1035</c:v>
                </c:pt>
                <c:pt idx="131" c:formatCode="General">
                  <c:v>1038.2</c:v>
                </c:pt>
                <c:pt idx="132" c:formatCode="General">
                  <c:v>1041.3</c:v>
                </c:pt>
                <c:pt idx="133" c:formatCode="General">
                  <c:v>1044.5</c:v>
                </c:pt>
                <c:pt idx="134" c:formatCode="General">
                  <c:v>1047.6</c:v>
                </c:pt>
                <c:pt idx="135" c:formatCode="General">
                  <c:v>1050.8</c:v>
                </c:pt>
                <c:pt idx="136" c:formatCode="General">
                  <c:v>1053.9</c:v>
                </c:pt>
                <c:pt idx="137" c:formatCode="General">
                  <c:v>1057.1</c:v>
                </c:pt>
                <c:pt idx="138" c:formatCode="General">
                  <c:v>1060.2</c:v>
                </c:pt>
                <c:pt idx="139" c:formatCode="General">
                  <c:v>1063.4</c:v>
                </c:pt>
                <c:pt idx="140" c:formatCode="General">
                  <c:v>1066.5</c:v>
                </c:pt>
                <c:pt idx="141" c:formatCode="General">
                  <c:v>1069.6</c:v>
                </c:pt>
                <c:pt idx="142" c:formatCode="General">
                  <c:v>1072.8</c:v>
                </c:pt>
                <c:pt idx="143" c:formatCode="General">
                  <c:v>1075.9</c:v>
                </c:pt>
                <c:pt idx="144" c:formatCode="General">
                  <c:v>1079.1</c:v>
                </c:pt>
                <c:pt idx="145" c:formatCode="General">
                  <c:v>1082.2</c:v>
                </c:pt>
                <c:pt idx="146" c:formatCode="General">
                  <c:v>1085.3</c:v>
                </c:pt>
                <c:pt idx="147" c:formatCode="General">
                  <c:v>1088.5</c:v>
                </c:pt>
                <c:pt idx="148" c:formatCode="General">
                  <c:v>1091.6</c:v>
                </c:pt>
                <c:pt idx="149" c:formatCode="General">
                  <c:v>1094.7</c:v>
                </c:pt>
                <c:pt idx="150" c:formatCode="General">
                  <c:v>1097.9</c:v>
                </c:pt>
                <c:pt idx="151" c:formatCode="General">
                  <c:v>1101</c:v>
                </c:pt>
                <c:pt idx="152" c:formatCode="General">
                  <c:v>1104.1</c:v>
                </c:pt>
                <c:pt idx="153" c:formatCode="General">
                  <c:v>1107.3</c:v>
                </c:pt>
                <c:pt idx="154" c:formatCode="General">
                  <c:v>1110.4</c:v>
                </c:pt>
                <c:pt idx="155" c:formatCode="General">
                  <c:v>1113.5</c:v>
                </c:pt>
                <c:pt idx="156" c:formatCode="General">
                  <c:v>1116.7</c:v>
                </c:pt>
                <c:pt idx="157" c:formatCode="General">
                  <c:v>1119.8</c:v>
                </c:pt>
                <c:pt idx="158" c:formatCode="General">
                  <c:v>1122.9</c:v>
                </c:pt>
                <c:pt idx="159" c:formatCode="General">
                  <c:v>1126</c:v>
                </c:pt>
                <c:pt idx="160" c:formatCode="General">
                  <c:v>1129.1</c:v>
                </c:pt>
                <c:pt idx="161" c:formatCode="General">
                  <c:v>1132.3</c:v>
                </c:pt>
                <c:pt idx="162" c:formatCode="General">
                  <c:v>1135.4</c:v>
                </c:pt>
                <c:pt idx="163" c:formatCode="General">
                  <c:v>1138.5</c:v>
                </c:pt>
                <c:pt idx="164" c:formatCode="General">
                  <c:v>1141.6</c:v>
                </c:pt>
                <c:pt idx="165" c:formatCode="General">
                  <c:v>1144.7</c:v>
                </c:pt>
                <c:pt idx="166" c:formatCode="General">
                  <c:v>1147.9</c:v>
                </c:pt>
                <c:pt idx="167" c:formatCode="General">
                  <c:v>1151</c:v>
                </c:pt>
                <c:pt idx="168" c:formatCode="General">
                  <c:v>1154.1</c:v>
                </c:pt>
                <c:pt idx="169" c:formatCode="General">
                  <c:v>1157.2</c:v>
                </c:pt>
                <c:pt idx="170" c:formatCode="General">
                  <c:v>1160.3</c:v>
                </c:pt>
                <c:pt idx="171" c:formatCode="General">
                  <c:v>1163.4</c:v>
                </c:pt>
                <c:pt idx="172" c:formatCode="General">
                  <c:v>1166.5</c:v>
                </c:pt>
                <c:pt idx="173" c:formatCode="General">
                  <c:v>1169.6</c:v>
                </c:pt>
                <c:pt idx="174" c:formatCode="General">
                  <c:v>1172.7</c:v>
                </c:pt>
                <c:pt idx="175" c:formatCode="General">
                  <c:v>1175.8</c:v>
                </c:pt>
                <c:pt idx="176" c:formatCode="General">
                  <c:v>1179</c:v>
                </c:pt>
                <c:pt idx="177" c:formatCode="General">
                  <c:v>1182.1</c:v>
                </c:pt>
                <c:pt idx="178" c:formatCode="General">
                  <c:v>1185.2</c:v>
                </c:pt>
                <c:pt idx="179" c:formatCode="General">
                  <c:v>1188.3</c:v>
                </c:pt>
                <c:pt idx="180" c:formatCode="General">
                  <c:v>1191.4</c:v>
                </c:pt>
                <c:pt idx="181" c:formatCode="General">
                  <c:v>1194.5</c:v>
                </c:pt>
                <c:pt idx="182" c:formatCode="General">
                  <c:v>1197.6</c:v>
                </c:pt>
                <c:pt idx="183" c:formatCode="General">
                  <c:v>1200.7</c:v>
                </c:pt>
                <c:pt idx="184" c:formatCode="General">
                  <c:v>1203.7</c:v>
                </c:pt>
                <c:pt idx="185" c:formatCode="General">
                  <c:v>1206.8</c:v>
                </c:pt>
                <c:pt idx="186" c:formatCode="General">
                  <c:v>1209.9</c:v>
                </c:pt>
                <c:pt idx="187" c:formatCode="General">
                  <c:v>1213</c:v>
                </c:pt>
                <c:pt idx="188" c:formatCode="General">
                  <c:v>1216.1</c:v>
                </c:pt>
                <c:pt idx="189" c:formatCode="General">
                  <c:v>1219.2</c:v>
                </c:pt>
                <c:pt idx="190" c:formatCode="General">
                  <c:v>1222.3</c:v>
                </c:pt>
                <c:pt idx="191" c:formatCode="General">
                  <c:v>1225.4</c:v>
                </c:pt>
                <c:pt idx="192" c:formatCode="General">
                  <c:v>1228.5</c:v>
                </c:pt>
                <c:pt idx="193" c:formatCode="General">
                  <c:v>1231.6</c:v>
                </c:pt>
                <c:pt idx="194" c:formatCode="General">
                  <c:v>1234.6</c:v>
                </c:pt>
                <c:pt idx="195" c:formatCode="General">
                  <c:v>1237.7</c:v>
                </c:pt>
                <c:pt idx="196" c:formatCode="General">
                  <c:v>1240.8</c:v>
                </c:pt>
                <c:pt idx="197" c:formatCode="General">
                  <c:v>1243.9</c:v>
                </c:pt>
                <c:pt idx="198" c:formatCode="General">
                  <c:v>1247</c:v>
                </c:pt>
                <c:pt idx="199" c:formatCode="General">
                  <c:v>1250.1</c:v>
                </c:pt>
                <c:pt idx="200" c:formatCode="General">
                  <c:v>1253.1</c:v>
                </c:pt>
                <c:pt idx="201" c:formatCode="General">
                  <c:v>1256.2</c:v>
                </c:pt>
                <c:pt idx="202" c:formatCode="General">
                  <c:v>1259.3</c:v>
                </c:pt>
                <c:pt idx="203" c:formatCode="General">
                  <c:v>1262.4</c:v>
                </c:pt>
                <c:pt idx="204" c:formatCode="General">
                  <c:v>1265.4</c:v>
                </c:pt>
                <c:pt idx="205" c:formatCode="General">
                  <c:v>1268.5</c:v>
                </c:pt>
                <c:pt idx="206" c:formatCode="General">
                  <c:v>1271.6</c:v>
                </c:pt>
                <c:pt idx="207" c:formatCode="General">
                  <c:v>1274.7</c:v>
                </c:pt>
                <c:pt idx="208" c:formatCode="General">
                  <c:v>1277.7</c:v>
                </c:pt>
                <c:pt idx="209" c:formatCode="General">
                  <c:v>1280.8</c:v>
                </c:pt>
                <c:pt idx="210" c:formatCode="General">
                  <c:v>1283.9</c:v>
                </c:pt>
                <c:pt idx="211" c:formatCode="General">
                  <c:v>1286.9</c:v>
                </c:pt>
                <c:pt idx="212" c:formatCode="General">
                  <c:v>1290</c:v>
                </c:pt>
                <c:pt idx="213" c:formatCode="General">
                  <c:v>1293.1</c:v>
                </c:pt>
                <c:pt idx="214" c:formatCode="General">
                  <c:v>1296.1</c:v>
                </c:pt>
                <c:pt idx="215" c:formatCode="General">
                  <c:v>1299.2</c:v>
                </c:pt>
                <c:pt idx="216" c:formatCode="General">
                  <c:v>1302.2</c:v>
                </c:pt>
                <c:pt idx="217" c:formatCode="General">
                  <c:v>1305.3</c:v>
                </c:pt>
                <c:pt idx="218" c:formatCode="General">
                  <c:v>1308.4</c:v>
                </c:pt>
                <c:pt idx="219" c:formatCode="General">
                  <c:v>1311.4</c:v>
                </c:pt>
                <c:pt idx="220" c:formatCode="General">
                  <c:v>1314.5</c:v>
                </c:pt>
                <c:pt idx="221" c:formatCode="General">
                  <c:v>1317.5</c:v>
                </c:pt>
                <c:pt idx="222" c:formatCode="General">
                  <c:v>1320.6</c:v>
                </c:pt>
                <c:pt idx="223" c:formatCode="General">
                  <c:v>1323.6</c:v>
                </c:pt>
                <c:pt idx="224" c:formatCode="General">
                  <c:v>1326.7</c:v>
                </c:pt>
                <c:pt idx="225" c:formatCode="General">
                  <c:v>1329.7</c:v>
                </c:pt>
                <c:pt idx="226" c:formatCode="General">
                  <c:v>1332.8</c:v>
                </c:pt>
                <c:pt idx="227" c:formatCode="General">
                  <c:v>1335.8</c:v>
                </c:pt>
                <c:pt idx="228" c:formatCode="General">
                  <c:v>1338.9</c:v>
                </c:pt>
                <c:pt idx="229" c:formatCode="General">
                  <c:v>1341.9</c:v>
                </c:pt>
                <c:pt idx="230" c:formatCode="General">
                  <c:v>1345</c:v>
                </c:pt>
                <c:pt idx="231" c:formatCode="General">
                  <c:v>1348</c:v>
                </c:pt>
                <c:pt idx="232" c:formatCode="General">
                  <c:v>1351.1</c:v>
                </c:pt>
                <c:pt idx="233" c:formatCode="General">
                  <c:v>1354.1</c:v>
                </c:pt>
                <c:pt idx="234" c:formatCode="General">
                  <c:v>1357.2</c:v>
                </c:pt>
                <c:pt idx="235" c:formatCode="General">
                  <c:v>1360.2</c:v>
                </c:pt>
                <c:pt idx="236" c:formatCode="General">
                  <c:v>1363.2</c:v>
                </c:pt>
                <c:pt idx="237" c:formatCode="General">
                  <c:v>1366.3</c:v>
                </c:pt>
                <c:pt idx="238" c:formatCode="General">
                  <c:v>1369.3</c:v>
                </c:pt>
                <c:pt idx="239" c:formatCode="General">
                  <c:v>1372.4</c:v>
                </c:pt>
                <c:pt idx="240" c:formatCode="General">
                  <c:v>1375.4</c:v>
                </c:pt>
                <c:pt idx="241" c:formatCode="General">
                  <c:v>1378.4</c:v>
                </c:pt>
                <c:pt idx="242" c:formatCode="General">
                  <c:v>1381.5</c:v>
                </c:pt>
                <c:pt idx="243" c:formatCode="General">
                  <c:v>1384.5</c:v>
                </c:pt>
                <c:pt idx="244" c:formatCode="General">
                  <c:v>1387.5</c:v>
                </c:pt>
                <c:pt idx="245" c:formatCode="General">
                  <c:v>1390.6</c:v>
                </c:pt>
                <c:pt idx="246" c:formatCode="General">
                  <c:v>1393.6</c:v>
                </c:pt>
                <c:pt idx="247" c:formatCode="General">
                  <c:v>1396.6</c:v>
                </c:pt>
                <c:pt idx="248" c:formatCode="General">
                  <c:v>1399.6</c:v>
                </c:pt>
                <c:pt idx="249" c:formatCode="General">
                  <c:v>1402.7</c:v>
                </c:pt>
                <c:pt idx="250" c:formatCode="General">
                  <c:v>1405.7</c:v>
                </c:pt>
                <c:pt idx="251" c:formatCode="General">
                  <c:v>1408.7</c:v>
                </c:pt>
                <c:pt idx="252" c:formatCode="General">
                  <c:v>1411.7</c:v>
                </c:pt>
                <c:pt idx="253" c:formatCode="General">
                  <c:v>1414.8</c:v>
                </c:pt>
                <c:pt idx="254" c:formatCode="General">
                  <c:v>1417.8</c:v>
                </c:pt>
                <c:pt idx="255" c:formatCode="General">
                  <c:v>1420.8</c:v>
                </c:pt>
                <c:pt idx="256" c:formatCode="General">
                  <c:v>1423.8</c:v>
                </c:pt>
                <c:pt idx="257" c:formatCode="General">
                  <c:v>1426.8</c:v>
                </c:pt>
                <c:pt idx="258" c:formatCode="General">
                  <c:v>1429.9</c:v>
                </c:pt>
                <c:pt idx="259" c:formatCode="General">
                  <c:v>1432.9</c:v>
                </c:pt>
                <c:pt idx="260" c:formatCode="General">
                  <c:v>1435.9</c:v>
                </c:pt>
                <c:pt idx="261" c:formatCode="General">
                  <c:v>1438.9</c:v>
                </c:pt>
                <c:pt idx="262" c:formatCode="General">
                  <c:v>1441.9</c:v>
                </c:pt>
                <c:pt idx="263" c:formatCode="General">
                  <c:v>1444.9</c:v>
                </c:pt>
                <c:pt idx="264" c:formatCode="General">
                  <c:v>1447.9</c:v>
                </c:pt>
                <c:pt idx="265" c:formatCode="General">
                  <c:v>1450.9</c:v>
                </c:pt>
                <c:pt idx="266" c:formatCode="General">
                  <c:v>1453.9</c:v>
                </c:pt>
                <c:pt idx="267" c:formatCode="General">
                  <c:v>1457</c:v>
                </c:pt>
                <c:pt idx="268" c:formatCode="General">
                  <c:v>1460</c:v>
                </c:pt>
                <c:pt idx="269" c:formatCode="General">
                  <c:v>1463</c:v>
                </c:pt>
                <c:pt idx="270" c:formatCode="General">
                  <c:v>1466</c:v>
                </c:pt>
                <c:pt idx="271" c:formatCode="General">
                  <c:v>1469</c:v>
                </c:pt>
                <c:pt idx="272" c:formatCode="General">
                  <c:v>1472</c:v>
                </c:pt>
                <c:pt idx="273" c:formatCode="General">
                  <c:v>1475</c:v>
                </c:pt>
                <c:pt idx="274" c:formatCode="General">
                  <c:v>1478</c:v>
                </c:pt>
                <c:pt idx="275" c:formatCode="General">
                  <c:v>1481</c:v>
                </c:pt>
                <c:pt idx="276" c:formatCode="General">
                  <c:v>1484</c:v>
                </c:pt>
                <c:pt idx="277" c:formatCode="General">
                  <c:v>1487</c:v>
                </c:pt>
                <c:pt idx="278" c:formatCode="General">
                  <c:v>1490</c:v>
                </c:pt>
                <c:pt idx="279" c:formatCode="General">
                  <c:v>1493</c:v>
                </c:pt>
                <c:pt idx="280" c:formatCode="General">
                  <c:v>1496</c:v>
                </c:pt>
                <c:pt idx="281" c:formatCode="General">
                  <c:v>1498.9</c:v>
                </c:pt>
                <c:pt idx="282" c:formatCode="General">
                  <c:v>1501.9</c:v>
                </c:pt>
                <c:pt idx="283" c:formatCode="General">
                  <c:v>1504.9</c:v>
                </c:pt>
                <c:pt idx="284" c:formatCode="General">
                  <c:v>1507.9</c:v>
                </c:pt>
                <c:pt idx="285" c:formatCode="General">
                  <c:v>1510.9</c:v>
                </c:pt>
                <c:pt idx="286" c:formatCode="General">
                  <c:v>1513.9</c:v>
                </c:pt>
                <c:pt idx="287" c:formatCode="General">
                  <c:v>1516.9</c:v>
                </c:pt>
                <c:pt idx="288" c:formatCode="General">
                  <c:v>1519.9</c:v>
                </c:pt>
                <c:pt idx="289" c:formatCode="General">
                  <c:v>1522.9</c:v>
                </c:pt>
                <c:pt idx="290" c:formatCode="General">
                  <c:v>1525.8</c:v>
                </c:pt>
                <c:pt idx="291" c:formatCode="General">
                  <c:v>1528.8</c:v>
                </c:pt>
                <c:pt idx="292" c:formatCode="General">
                  <c:v>1531.8</c:v>
                </c:pt>
                <c:pt idx="293" c:formatCode="General">
                  <c:v>1534.8</c:v>
                </c:pt>
                <c:pt idx="294" c:formatCode="General">
                  <c:v>1537.8</c:v>
                </c:pt>
                <c:pt idx="295" c:formatCode="General">
                  <c:v>1540.7</c:v>
                </c:pt>
                <c:pt idx="296" c:formatCode="General">
                  <c:v>1543.7</c:v>
                </c:pt>
                <c:pt idx="297" c:formatCode="General">
                  <c:v>1546.7</c:v>
                </c:pt>
                <c:pt idx="298" c:formatCode="General">
                  <c:v>1549.7</c:v>
                </c:pt>
                <c:pt idx="299" c:formatCode="General">
                  <c:v>1552.6</c:v>
                </c:pt>
                <c:pt idx="300" c:formatCode="General">
                  <c:v>1555.6</c:v>
                </c:pt>
                <c:pt idx="301" c:formatCode="General">
                  <c:v>1558.6</c:v>
                </c:pt>
                <c:pt idx="302" c:formatCode="General">
                  <c:v>1561.6</c:v>
                </c:pt>
                <c:pt idx="303" c:formatCode="General">
                  <c:v>1564.5</c:v>
                </c:pt>
                <c:pt idx="304" c:formatCode="General">
                  <c:v>1567.5</c:v>
                </c:pt>
                <c:pt idx="305" c:formatCode="General">
                  <c:v>1570.5</c:v>
                </c:pt>
                <c:pt idx="306" c:formatCode="General">
                  <c:v>1573.4</c:v>
                </c:pt>
                <c:pt idx="307" c:formatCode="General">
                  <c:v>1576.4</c:v>
                </c:pt>
                <c:pt idx="308" c:formatCode="General">
                  <c:v>1579.4</c:v>
                </c:pt>
                <c:pt idx="309" c:formatCode="General">
                  <c:v>1582.3</c:v>
                </c:pt>
                <c:pt idx="310" c:formatCode="General">
                  <c:v>1585.3</c:v>
                </c:pt>
                <c:pt idx="311" c:formatCode="General">
                  <c:v>1588.3</c:v>
                </c:pt>
                <c:pt idx="312" c:formatCode="General">
                  <c:v>1591.2</c:v>
                </c:pt>
                <c:pt idx="313" c:formatCode="General">
                  <c:v>1594.2</c:v>
                </c:pt>
                <c:pt idx="314" c:formatCode="General">
                  <c:v>1597.1</c:v>
                </c:pt>
                <c:pt idx="315" c:formatCode="General">
                  <c:v>1600.1</c:v>
                </c:pt>
                <c:pt idx="316" c:formatCode="General">
                  <c:v>1603</c:v>
                </c:pt>
                <c:pt idx="317" c:formatCode="General">
                  <c:v>1606</c:v>
                </c:pt>
                <c:pt idx="318" c:formatCode="General">
                  <c:v>1609</c:v>
                </c:pt>
                <c:pt idx="319" c:formatCode="General">
                  <c:v>1611.9</c:v>
                </c:pt>
                <c:pt idx="320" c:formatCode="General">
                  <c:v>1614.9</c:v>
                </c:pt>
                <c:pt idx="321" c:formatCode="General">
                  <c:v>1617.8</c:v>
                </c:pt>
                <c:pt idx="322" c:formatCode="General">
                  <c:v>1620.8</c:v>
                </c:pt>
                <c:pt idx="323" c:formatCode="General">
                  <c:v>1623.7</c:v>
                </c:pt>
                <c:pt idx="324" c:formatCode="General">
                  <c:v>1626.7</c:v>
                </c:pt>
                <c:pt idx="325" c:formatCode="General">
                  <c:v>1629.6</c:v>
                </c:pt>
                <c:pt idx="326" c:formatCode="General">
                  <c:v>1632.6</c:v>
                </c:pt>
                <c:pt idx="327" c:formatCode="General">
                  <c:v>1635.5</c:v>
                </c:pt>
                <c:pt idx="328" c:formatCode="General">
                  <c:v>1638.4</c:v>
                </c:pt>
                <c:pt idx="329" c:formatCode="General">
                  <c:v>1641.4</c:v>
                </c:pt>
                <c:pt idx="330" c:formatCode="General">
                  <c:v>1644.3</c:v>
                </c:pt>
                <c:pt idx="331" c:formatCode="General">
                  <c:v>1647.3</c:v>
                </c:pt>
                <c:pt idx="332" c:formatCode="General">
                  <c:v>1650.2</c:v>
                </c:pt>
                <c:pt idx="333" c:formatCode="General">
                  <c:v>1653.2</c:v>
                </c:pt>
                <c:pt idx="334" c:formatCode="General">
                  <c:v>1656.1</c:v>
                </c:pt>
                <c:pt idx="335" c:formatCode="General">
                  <c:v>1659</c:v>
                </c:pt>
                <c:pt idx="336" c:formatCode="General">
                  <c:v>1662</c:v>
                </c:pt>
                <c:pt idx="337" c:formatCode="General">
                  <c:v>1664.9</c:v>
                </c:pt>
                <c:pt idx="338" c:formatCode="General">
                  <c:v>1667.8</c:v>
                </c:pt>
                <c:pt idx="339" c:formatCode="General">
                  <c:v>1670.8</c:v>
                </c:pt>
                <c:pt idx="340" c:formatCode="General">
                  <c:v>1673.7</c:v>
                </c:pt>
                <c:pt idx="341" c:formatCode="General">
                  <c:v>1676.6</c:v>
                </c:pt>
                <c:pt idx="342" c:formatCode="General">
                  <c:v>1679.6</c:v>
                </c:pt>
                <c:pt idx="343" c:formatCode="General">
                  <c:v>1682.5</c:v>
                </c:pt>
                <c:pt idx="344" c:formatCode="General">
                  <c:v>1685.4</c:v>
                </c:pt>
                <c:pt idx="345" c:formatCode="General">
                  <c:v>1688.4</c:v>
                </c:pt>
                <c:pt idx="346" c:formatCode="General">
                  <c:v>1691.3</c:v>
                </c:pt>
                <c:pt idx="347" c:formatCode="General">
                  <c:v>1694.2</c:v>
                </c:pt>
                <c:pt idx="348" c:formatCode="General">
                  <c:v>1697.1</c:v>
                </c:pt>
                <c:pt idx="349" c:formatCode="General">
                  <c:v>1700.1</c:v>
                </c:pt>
                <c:pt idx="350" c:formatCode="General">
                  <c:v>1703</c:v>
                </c:pt>
                <c:pt idx="351" c:formatCode="General">
                  <c:v>1705.9</c:v>
                </c:pt>
                <c:pt idx="352" c:formatCode="General">
                  <c:v>1708.8</c:v>
                </c:pt>
                <c:pt idx="353" c:formatCode="General">
                  <c:v>1711.7</c:v>
                </c:pt>
                <c:pt idx="354" c:formatCode="General">
                  <c:v>1714.7</c:v>
                </c:pt>
                <c:pt idx="355" c:formatCode="General">
                  <c:v>1717.6</c:v>
                </c:pt>
                <c:pt idx="356" c:formatCode="General">
                  <c:v>1720.5</c:v>
                </c:pt>
                <c:pt idx="357" c:formatCode="General">
                  <c:v>1723.4</c:v>
                </c:pt>
                <c:pt idx="358" c:formatCode="General">
                  <c:v>1726.3</c:v>
                </c:pt>
                <c:pt idx="359" c:formatCode="General">
                  <c:v>1729.2</c:v>
                </c:pt>
                <c:pt idx="360" c:formatCode="General">
                  <c:v>1732.1</c:v>
                </c:pt>
                <c:pt idx="361" c:formatCode="General">
                  <c:v>1735.1</c:v>
                </c:pt>
                <c:pt idx="362" c:formatCode="General">
                  <c:v>1738</c:v>
                </c:pt>
                <c:pt idx="363" c:formatCode="General">
                  <c:v>1740.9</c:v>
                </c:pt>
                <c:pt idx="364" c:formatCode="General">
                  <c:v>1743.8</c:v>
                </c:pt>
                <c:pt idx="365" c:formatCode="General">
                  <c:v>1746.7</c:v>
                </c:pt>
                <c:pt idx="366" c:formatCode="General">
                  <c:v>1749.6</c:v>
                </c:pt>
                <c:pt idx="367" c:formatCode="General">
                  <c:v>1752.5</c:v>
                </c:pt>
                <c:pt idx="368" c:formatCode="General">
                  <c:v>1755.4</c:v>
                </c:pt>
                <c:pt idx="369" c:formatCode="General">
                  <c:v>1758.3</c:v>
                </c:pt>
                <c:pt idx="370" c:formatCode="General">
                  <c:v>1761.2</c:v>
                </c:pt>
                <c:pt idx="371" c:formatCode="General">
                  <c:v>1764.1</c:v>
                </c:pt>
                <c:pt idx="372" c:formatCode="General">
                  <c:v>1767</c:v>
                </c:pt>
                <c:pt idx="373" c:formatCode="General">
                  <c:v>1769.9</c:v>
                </c:pt>
                <c:pt idx="374" c:formatCode="General">
                  <c:v>1772.8</c:v>
                </c:pt>
                <c:pt idx="375" c:formatCode="General">
                  <c:v>1775.7</c:v>
                </c:pt>
                <c:pt idx="376" c:formatCode="General">
                  <c:v>1778.6</c:v>
                </c:pt>
                <c:pt idx="377" c:formatCode="General">
                  <c:v>1781.5</c:v>
                </c:pt>
                <c:pt idx="378" c:formatCode="General">
                  <c:v>1784.4</c:v>
                </c:pt>
                <c:pt idx="379" c:formatCode="General">
                  <c:v>1787.3</c:v>
                </c:pt>
                <c:pt idx="380" c:formatCode="General">
                  <c:v>1790.2</c:v>
                </c:pt>
                <c:pt idx="381" c:formatCode="General">
                  <c:v>1793.1</c:v>
                </c:pt>
                <c:pt idx="382" c:formatCode="General">
                  <c:v>1796</c:v>
                </c:pt>
                <c:pt idx="383" c:formatCode="General">
                  <c:v>1798.9</c:v>
                </c:pt>
                <c:pt idx="384" c:formatCode="General">
                  <c:v>1801.8</c:v>
                </c:pt>
                <c:pt idx="385" c:formatCode="General">
                  <c:v>1804.6</c:v>
                </c:pt>
                <c:pt idx="386" c:formatCode="General">
                  <c:v>1807.5</c:v>
                </c:pt>
                <c:pt idx="387" c:formatCode="General">
                  <c:v>1810.4</c:v>
                </c:pt>
                <c:pt idx="388" c:formatCode="General">
                  <c:v>1813.3</c:v>
                </c:pt>
                <c:pt idx="389" c:formatCode="General">
                  <c:v>1816.2</c:v>
                </c:pt>
                <c:pt idx="390" c:formatCode="General">
                  <c:v>1819.1</c:v>
                </c:pt>
                <c:pt idx="391" c:formatCode="General">
                  <c:v>1821.9</c:v>
                </c:pt>
                <c:pt idx="392" c:formatCode="General">
                  <c:v>1824.8</c:v>
                </c:pt>
                <c:pt idx="393" c:formatCode="General">
                  <c:v>1827.7</c:v>
                </c:pt>
                <c:pt idx="394" c:formatCode="General">
                  <c:v>1830.6</c:v>
                </c:pt>
                <c:pt idx="395" c:formatCode="General">
                  <c:v>1833.5</c:v>
                </c:pt>
                <c:pt idx="396" c:formatCode="General">
                  <c:v>1836.3</c:v>
                </c:pt>
                <c:pt idx="397" c:formatCode="General">
                  <c:v>1839.2</c:v>
                </c:pt>
                <c:pt idx="398" c:formatCode="General">
                  <c:v>1842.1</c:v>
                </c:pt>
                <c:pt idx="399" c:formatCode="General">
                  <c:v>1845</c:v>
                </c:pt>
                <c:pt idx="400" c:formatCode="General">
                  <c:v>1847.8</c:v>
                </c:pt>
                <c:pt idx="401" c:formatCode="General">
                  <c:v>1850.7</c:v>
                </c:pt>
                <c:pt idx="402" c:formatCode="General">
                  <c:v>1853.6</c:v>
                </c:pt>
                <c:pt idx="403" c:formatCode="General">
                  <c:v>1856.5</c:v>
                </c:pt>
                <c:pt idx="404" c:formatCode="General">
                  <c:v>1859.3</c:v>
                </c:pt>
                <c:pt idx="405" c:formatCode="General">
                  <c:v>1862.2</c:v>
                </c:pt>
                <c:pt idx="406" c:formatCode="General">
                  <c:v>1865.1</c:v>
                </c:pt>
                <c:pt idx="407" c:formatCode="General">
                  <c:v>1867.9</c:v>
                </c:pt>
                <c:pt idx="408" c:formatCode="General">
                  <c:v>1870.8</c:v>
                </c:pt>
                <c:pt idx="409" c:formatCode="General">
                  <c:v>1873.7</c:v>
                </c:pt>
                <c:pt idx="410" c:formatCode="General">
                  <c:v>1876.5</c:v>
                </c:pt>
                <c:pt idx="411" c:formatCode="General">
                  <c:v>1879.4</c:v>
                </c:pt>
                <c:pt idx="412" c:formatCode="General">
                  <c:v>1882.2</c:v>
                </c:pt>
                <c:pt idx="413" c:formatCode="General">
                  <c:v>1885.1</c:v>
                </c:pt>
                <c:pt idx="414" c:formatCode="General">
                  <c:v>1888</c:v>
                </c:pt>
                <c:pt idx="415" c:formatCode="General">
                  <c:v>1890.8</c:v>
                </c:pt>
                <c:pt idx="416" c:formatCode="General">
                  <c:v>1893.7</c:v>
                </c:pt>
                <c:pt idx="417" c:formatCode="General">
                  <c:v>1896.5</c:v>
                </c:pt>
                <c:pt idx="418" c:formatCode="General">
                  <c:v>1899.4</c:v>
                </c:pt>
                <c:pt idx="419" c:formatCode="General">
                  <c:v>1902.2</c:v>
                </c:pt>
                <c:pt idx="420" c:formatCode="General">
                  <c:v>1905.1</c:v>
                </c:pt>
                <c:pt idx="421" c:formatCode="General">
                  <c:v>1908</c:v>
                </c:pt>
                <c:pt idx="422" c:formatCode="General">
                  <c:v>1910.8</c:v>
                </c:pt>
                <c:pt idx="423" c:formatCode="General">
                  <c:v>1913.7</c:v>
                </c:pt>
                <c:pt idx="424" c:formatCode="General">
                  <c:v>1916.5</c:v>
                </c:pt>
                <c:pt idx="425" c:formatCode="General">
                  <c:v>1919.4</c:v>
                </c:pt>
                <c:pt idx="426" c:formatCode="General">
                  <c:v>1922.2</c:v>
                </c:pt>
                <c:pt idx="427" c:formatCode="General">
                  <c:v>1925.1</c:v>
                </c:pt>
                <c:pt idx="428" c:formatCode="General">
                  <c:v>1927.9</c:v>
                </c:pt>
                <c:pt idx="429" c:formatCode="General">
                  <c:v>1930.7</c:v>
                </c:pt>
                <c:pt idx="430" c:formatCode="General">
                  <c:v>1933.6</c:v>
                </c:pt>
                <c:pt idx="431" c:formatCode="General">
                  <c:v>1936.4</c:v>
                </c:pt>
                <c:pt idx="432" c:formatCode="General">
                  <c:v>1939.3</c:v>
                </c:pt>
                <c:pt idx="433" c:formatCode="General">
                  <c:v>1942.1</c:v>
                </c:pt>
                <c:pt idx="434" c:formatCode="General">
                  <c:v>1945</c:v>
                </c:pt>
                <c:pt idx="435" c:formatCode="General">
                  <c:v>1947.8</c:v>
                </c:pt>
                <c:pt idx="436" c:formatCode="General">
                  <c:v>1950.6</c:v>
                </c:pt>
                <c:pt idx="437" c:formatCode="General">
                  <c:v>1953.5</c:v>
                </c:pt>
                <c:pt idx="438" c:formatCode="General">
                  <c:v>1956.3</c:v>
                </c:pt>
                <c:pt idx="439" c:formatCode="General">
                  <c:v>1959.1</c:v>
                </c:pt>
                <c:pt idx="440" c:formatCode="General">
                  <c:v>1962</c:v>
                </c:pt>
                <c:pt idx="441" c:formatCode="General">
                  <c:v>1964.8</c:v>
                </c:pt>
                <c:pt idx="442" c:formatCode="General">
                  <c:v>1967.6</c:v>
                </c:pt>
                <c:pt idx="443" c:formatCode="General">
                  <c:v>1970.5</c:v>
                </c:pt>
                <c:pt idx="444" c:formatCode="General">
                  <c:v>1973.3</c:v>
                </c:pt>
                <c:pt idx="445" c:formatCode="General">
                  <c:v>1976.1</c:v>
                </c:pt>
                <c:pt idx="446" c:formatCode="General">
                  <c:v>1979</c:v>
                </c:pt>
                <c:pt idx="447" c:formatCode="General">
                  <c:v>1981.8</c:v>
                </c:pt>
                <c:pt idx="448" c:formatCode="General">
                  <c:v>1984.6</c:v>
                </c:pt>
                <c:pt idx="449" c:formatCode="General">
                  <c:v>1987.4</c:v>
                </c:pt>
                <c:pt idx="450" c:formatCode="General">
                  <c:v>1990.3</c:v>
                </c:pt>
                <c:pt idx="451" c:formatCode="General">
                  <c:v>1993.1</c:v>
                </c:pt>
                <c:pt idx="452" c:formatCode="General">
                  <c:v>1995.9</c:v>
                </c:pt>
                <c:pt idx="453" c:formatCode="General">
                  <c:v>1998.7</c:v>
                </c:pt>
                <c:pt idx="454" c:formatCode="General">
                  <c:v>2001.6</c:v>
                </c:pt>
                <c:pt idx="455" c:formatCode="General">
                  <c:v>2004.4</c:v>
                </c:pt>
                <c:pt idx="456" c:formatCode="General">
                  <c:v>2007.2</c:v>
                </c:pt>
                <c:pt idx="457" c:formatCode="General">
                  <c:v>2010</c:v>
                </c:pt>
                <c:pt idx="458" c:formatCode="General">
                  <c:v>2012.8</c:v>
                </c:pt>
                <c:pt idx="459" c:formatCode="General">
                  <c:v>2015.7</c:v>
                </c:pt>
                <c:pt idx="460" c:formatCode="General">
                  <c:v>2018.5</c:v>
                </c:pt>
                <c:pt idx="461" c:formatCode="General">
                  <c:v>2021.3</c:v>
                </c:pt>
                <c:pt idx="462" c:formatCode="General">
                  <c:v>2024.1</c:v>
                </c:pt>
                <c:pt idx="463" c:formatCode="General">
                  <c:v>2026.9</c:v>
                </c:pt>
                <c:pt idx="464" c:formatCode="General">
                  <c:v>2029.7</c:v>
                </c:pt>
                <c:pt idx="465" c:formatCode="General">
                  <c:v>2032.5</c:v>
                </c:pt>
                <c:pt idx="466" c:formatCode="General">
                  <c:v>2035.3</c:v>
                </c:pt>
                <c:pt idx="467" c:formatCode="General">
                  <c:v>2038.2</c:v>
                </c:pt>
                <c:pt idx="468" c:formatCode="General">
                  <c:v>2041</c:v>
                </c:pt>
                <c:pt idx="469" c:formatCode="General">
                  <c:v>2043.8</c:v>
                </c:pt>
                <c:pt idx="470" c:formatCode="General">
                  <c:v>2046.6</c:v>
                </c:pt>
                <c:pt idx="471" c:formatCode="General">
                  <c:v>2049.4</c:v>
                </c:pt>
                <c:pt idx="472" c:formatCode="General">
                  <c:v>2052.2</c:v>
                </c:pt>
                <c:pt idx="473" c:formatCode="General">
                  <c:v>2055</c:v>
                </c:pt>
                <c:pt idx="474" c:formatCode="General">
                  <c:v>2057.8</c:v>
                </c:pt>
                <c:pt idx="475" c:formatCode="General">
                  <c:v>2060.6</c:v>
                </c:pt>
                <c:pt idx="476" c:formatCode="General">
                  <c:v>2063.4</c:v>
                </c:pt>
                <c:pt idx="477" c:formatCode="General">
                  <c:v>2066.2</c:v>
                </c:pt>
                <c:pt idx="478" c:formatCode="General">
                  <c:v>2069</c:v>
                </c:pt>
                <c:pt idx="479" c:formatCode="General">
                  <c:v>2071.8</c:v>
                </c:pt>
                <c:pt idx="480" c:formatCode="General">
                  <c:v>2074.6</c:v>
                </c:pt>
                <c:pt idx="481" c:formatCode="General">
                  <c:v>2077.4</c:v>
                </c:pt>
                <c:pt idx="482" c:formatCode="General">
                  <c:v>2080.2</c:v>
                </c:pt>
                <c:pt idx="483" c:formatCode="General">
                  <c:v>2083</c:v>
                </c:pt>
                <c:pt idx="484" c:formatCode="General">
                  <c:v>2085.8</c:v>
                </c:pt>
                <c:pt idx="485" c:formatCode="General">
                  <c:v>2088.6</c:v>
                </c:pt>
                <c:pt idx="486" c:formatCode="General">
                  <c:v>2091.3</c:v>
                </c:pt>
                <c:pt idx="487" c:formatCode="General">
                  <c:v>2094.1</c:v>
                </c:pt>
                <c:pt idx="488" c:formatCode="General">
                  <c:v>2096.9</c:v>
                </c:pt>
                <c:pt idx="489" c:formatCode="General">
                  <c:v>2099.7</c:v>
                </c:pt>
                <c:pt idx="490" c:formatCode="General">
                  <c:v>2102.5</c:v>
                </c:pt>
                <c:pt idx="491" c:formatCode="General">
                  <c:v>2105.3</c:v>
                </c:pt>
                <c:pt idx="492" c:formatCode="General">
                  <c:v>2108.1</c:v>
                </c:pt>
                <c:pt idx="493" c:formatCode="General">
                  <c:v>2110.9</c:v>
                </c:pt>
                <c:pt idx="494" c:formatCode="General">
                  <c:v>2113.6</c:v>
                </c:pt>
                <c:pt idx="495" c:formatCode="General">
                  <c:v>2116.4</c:v>
                </c:pt>
                <c:pt idx="496" c:formatCode="General">
                  <c:v>2119.2</c:v>
                </c:pt>
                <c:pt idx="497" c:formatCode="General">
                  <c:v>2122</c:v>
                </c:pt>
                <c:pt idx="498" c:formatCode="General">
                  <c:v>2124.8</c:v>
                </c:pt>
                <c:pt idx="499" c:formatCode="General">
                  <c:v>2127.5</c:v>
                </c:pt>
                <c:pt idx="500" c:formatCode="General">
                  <c:v>2130.3</c:v>
                </c:pt>
                <c:pt idx="501" c:formatCode="General">
                  <c:v>2133.1</c:v>
                </c:pt>
                <c:pt idx="502" c:formatCode="General">
                  <c:v>2135.9</c:v>
                </c:pt>
                <c:pt idx="503" c:formatCode="General">
                  <c:v>2138.7</c:v>
                </c:pt>
                <c:pt idx="504" c:formatCode="General">
                  <c:v>2141.4</c:v>
                </c:pt>
                <c:pt idx="505" c:formatCode="General">
                  <c:v>2144.2</c:v>
                </c:pt>
                <c:pt idx="506" c:formatCode="General">
                  <c:v>2147</c:v>
                </c:pt>
                <c:pt idx="507" c:formatCode="General">
                  <c:v>2149.7</c:v>
                </c:pt>
                <c:pt idx="508" c:formatCode="General">
                  <c:v>2152.5</c:v>
                </c:pt>
                <c:pt idx="509" c:formatCode="General">
                  <c:v>2155.3</c:v>
                </c:pt>
                <c:pt idx="510" c:formatCode="General">
                  <c:v>2158.1</c:v>
                </c:pt>
                <c:pt idx="511" c:formatCode="General">
                  <c:v>2160.8</c:v>
                </c:pt>
                <c:pt idx="512" c:formatCode="General">
                  <c:v>2163.6</c:v>
                </c:pt>
                <c:pt idx="513" c:formatCode="General">
                  <c:v>2166.4</c:v>
                </c:pt>
                <c:pt idx="514" c:formatCode="General">
                  <c:v>2169.1</c:v>
                </c:pt>
                <c:pt idx="515" c:formatCode="General">
                  <c:v>2171.9</c:v>
                </c:pt>
                <c:pt idx="516" c:formatCode="General">
                  <c:v>2174.7</c:v>
                </c:pt>
                <c:pt idx="517" c:formatCode="General">
                  <c:v>2177.4</c:v>
                </c:pt>
                <c:pt idx="518" c:formatCode="General">
                  <c:v>2180.2</c:v>
                </c:pt>
                <c:pt idx="519" c:formatCode="General">
                  <c:v>2182.9</c:v>
                </c:pt>
                <c:pt idx="520" c:formatCode="General">
                  <c:v>2185.7</c:v>
                </c:pt>
                <c:pt idx="521" c:formatCode="General">
                  <c:v>2188.5</c:v>
                </c:pt>
                <c:pt idx="522" c:formatCode="General">
                  <c:v>2191.2</c:v>
                </c:pt>
                <c:pt idx="523" c:formatCode="General">
                  <c:v>2194</c:v>
                </c:pt>
                <c:pt idx="524" c:formatCode="General">
                  <c:v>2196.7</c:v>
                </c:pt>
                <c:pt idx="525" c:formatCode="General">
                  <c:v>2199.5</c:v>
                </c:pt>
                <c:pt idx="526" c:formatCode="General">
                  <c:v>2202.2</c:v>
                </c:pt>
                <c:pt idx="527" c:formatCode="General">
                  <c:v>2205</c:v>
                </c:pt>
                <c:pt idx="528" c:formatCode="General">
                  <c:v>2207.7</c:v>
                </c:pt>
                <c:pt idx="529" c:formatCode="General">
                  <c:v>2210.5</c:v>
                </c:pt>
                <c:pt idx="530" c:formatCode="General">
                  <c:v>2213.2</c:v>
                </c:pt>
                <c:pt idx="531" c:formatCode="General">
                  <c:v>2216</c:v>
                </c:pt>
                <c:pt idx="532" c:formatCode="General">
                  <c:v>2218.7</c:v>
                </c:pt>
                <c:pt idx="533" c:formatCode="General">
                  <c:v>2221.5</c:v>
                </c:pt>
                <c:pt idx="534" c:formatCode="General">
                  <c:v>2224.2</c:v>
                </c:pt>
                <c:pt idx="535" c:formatCode="General">
                  <c:v>2227</c:v>
                </c:pt>
                <c:pt idx="536" c:formatCode="General">
                  <c:v>2229.7</c:v>
                </c:pt>
                <c:pt idx="537" c:formatCode="General">
                  <c:v>2232.5</c:v>
                </c:pt>
                <c:pt idx="538" c:formatCode="General">
                  <c:v>2235.2</c:v>
                </c:pt>
                <c:pt idx="539" c:formatCode="General">
                  <c:v>2238</c:v>
                </c:pt>
                <c:pt idx="540" c:formatCode="General">
                  <c:v>2240.7</c:v>
                </c:pt>
                <c:pt idx="541" c:formatCode="General">
                  <c:v>2243.4</c:v>
                </c:pt>
                <c:pt idx="542" c:formatCode="General">
                  <c:v>2246.2</c:v>
                </c:pt>
                <c:pt idx="543" c:formatCode="General">
                  <c:v>2248.9</c:v>
                </c:pt>
                <c:pt idx="544" c:formatCode="General">
                  <c:v>2251.7</c:v>
                </c:pt>
                <c:pt idx="545" c:formatCode="General">
                  <c:v>2254.4</c:v>
                </c:pt>
                <c:pt idx="546" c:formatCode="General">
                  <c:v>2257.1</c:v>
                </c:pt>
                <c:pt idx="547" c:formatCode="General">
                  <c:v>2259.9</c:v>
                </c:pt>
                <c:pt idx="548" c:formatCode="General">
                  <c:v>2262.6</c:v>
                </c:pt>
                <c:pt idx="549" c:formatCode="General">
                  <c:v>2265.3</c:v>
                </c:pt>
                <c:pt idx="550" c:formatCode="General">
                  <c:v>2268.1</c:v>
                </c:pt>
                <c:pt idx="551" c:formatCode="General">
                  <c:v>2270.8</c:v>
                </c:pt>
                <c:pt idx="552" c:formatCode="General">
                  <c:v>2273.5</c:v>
                </c:pt>
                <c:pt idx="553" c:formatCode="General">
                  <c:v>2276.3</c:v>
                </c:pt>
                <c:pt idx="554" c:formatCode="General">
                  <c:v>2279</c:v>
                </c:pt>
                <c:pt idx="555" c:formatCode="General">
                  <c:v>2281.7</c:v>
                </c:pt>
                <c:pt idx="556" c:formatCode="General">
                  <c:v>2284.4</c:v>
                </c:pt>
                <c:pt idx="557" c:formatCode="General">
                  <c:v>2287.2</c:v>
                </c:pt>
                <c:pt idx="558" c:formatCode="General">
                  <c:v>2289.9</c:v>
                </c:pt>
                <c:pt idx="559" c:formatCode="General">
                  <c:v>2292.6</c:v>
                </c:pt>
                <c:pt idx="560" c:formatCode="General">
                  <c:v>2295.3</c:v>
                </c:pt>
                <c:pt idx="561" c:formatCode="General">
                  <c:v>2298.1</c:v>
                </c:pt>
                <c:pt idx="562" c:formatCode="General">
                  <c:v>2300.8</c:v>
                </c:pt>
                <c:pt idx="563" c:formatCode="General">
                  <c:v>2303.5</c:v>
                </c:pt>
                <c:pt idx="564" c:formatCode="General">
                  <c:v>2306.2</c:v>
                </c:pt>
                <c:pt idx="565" c:formatCode="General">
                  <c:v>2308.9</c:v>
                </c:pt>
                <c:pt idx="566" c:formatCode="General">
                  <c:v>2311.7</c:v>
                </c:pt>
                <c:pt idx="567" c:formatCode="General">
                  <c:v>2314.4</c:v>
                </c:pt>
                <c:pt idx="568" c:formatCode="General">
                  <c:v>2317.1</c:v>
                </c:pt>
                <c:pt idx="569" c:formatCode="General">
                  <c:v>2319.8</c:v>
                </c:pt>
                <c:pt idx="570" c:formatCode="General">
                  <c:v>2322.5</c:v>
                </c:pt>
                <c:pt idx="571" c:formatCode="General">
                  <c:v>2325.2</c:v>
                </c:pt>
                <c:pt idx="572" c:formatCode="General">
                  <c:v>2328</c:v>
                </c:pt>
                <c:pt idx="573" c:formatCode="General">
                  <c:v>2330.7</c:v>
                </c:pt>
                <c:pt idx="574" c:formatCode="General">
                  <c:v>2333.4</c:v>
                </c:pt>
                <c:pt idx="575" c:formatCode="General">
                  <c:v>2336.1</c:v>
                </c:pt>
                <c:pt idx="576" c:formatCode="General">
                  <c:v>2338.8</c:v>
                </c:pt>
                <c:pt idx="577" c:formatCode="General">
                  <c:v>2341.5</c:v>
                </c:pt>
                <c:pt idx="578" c:formatCode="General">
                  <c:v>2344.2</c:v>
                </c:pt>
                <c:pt idx="579" c:formatCode="General">
                  <c:v>2346.9</c:v>
                </c:pt>
                <c:pt idx="580" c:formatCode="General">
                  <c:v>2349.6</c:v>
                </c:pt>
                <c:pt idx="581" c:formatCode="General">
                  <c:v>2352.3</c:v>
                </c:pt>
                <c:pt idx="582" c:formatCode="General">
                  <c:v>2355</c:v>
                </c:pt>
                <c:pt idx="583" c:formatCode="General">
                  <c:v>2357.7</c:v>
                </c:pt>
                <c:pt idx="584" c:formatCode="General">
                  <c:v>2360.4</c:v>
                </c:pt>
                <c:pt idx="585" c:formatCode="General">
                  <c:v>2363.1</c:v>
                </c:pt>
                <c:pt idx="586" c:formatCode="General">
                  <c:v>2365.8</c:v>
                </c:pt>
                <c:pt idx="587" c:formatCode="General">
                  <c:v>2368.5</c:v>
                </c:pt>
                <c:pt idx="588" c:formatCode="General">
                  <c:v>2371.2</c:v>
                </c:pt>
                <c:pt idx="589" c:formatCode="General">
                  <c:v>2373.9</c:v>
                </c:pt>
                <c:pt idx="590" c:formatCode="General">
                  <c:v>2376.6</c:v>
                </c:pt>
                <c:pt idx="591" c:formatCode="General">
                  <c:v>2379.3</c:v>
                </c:pt>
                <c:pt idx="592" c:formatCode="General">
                  <c:v>2382</c:v>
                </c:pt>
                <c:pt idx="593" c:formatCode="General">
                  <c:v>2384.7</c:v>
                </c:pt>
                <c:pt idx="594" c:formatCode="General">
                  <c:v>2387.4</c:v>
                </c:pt>
                <c:pt idx="595" c:formatCode="General">
                  <c:v>2390.1</c:v>
                </c:pt>
                <c:pt idx="596" c:formatCode="General">
                  <c:v>2392.8</c:v>
                </c:pt>
                <c:pt idx="597" c:formatCode="General">
                  <c:v>2395.5</c:v>
                </c:pt>
                <c:pt idx="598" c:formatCode="General">
                  <c:v>2398.2</c:v>
                </c:pt>
                <c:pt idx="599" c:formatCode="General">
                  <c:v>2400.9</c:v>
                </c:pt>
                <c:pt idx="600" c:formatCode="General">
                  <c:v>2403.5</c:v>
                </c:pt>
                <c:pt idx="601" c:formatCode="General">
                  <c:v>2406.2</c:v>
                </c:pt>
                <c:pt idx="602" c:formatCode="General">
                  <c:v>2408.9</c:v>
                </c:pt>
                <c:pt idx="603" c:formatCode="General">
                  <c:v>2411.6</c:v>
                </c:pt>
                <c:pt idx="604" c:formatCode="General">
                  <c:v>2414.3</c:v>
                </c:pt>
                <c:pt idx="605" c:formatCode="General">
                  <c:v>2417</c:v>
                </c:pt>
                <c:pt idx="606" c:formatCode="General">
                  <c:v>2419.7</c:v>
                </c:pt>
                <c:pt idx="607" c:formatCode="General">
                  <c:v>2422.3</c:v>
                </c:pt>
                <c:pt idx="608" c:formatCode="General">
                  <c:v>2425</c:v>
                </c:pt>
                <c:pt idx="609" c:formatCode="General">
                  <c:v>2427.7</c:v>
                </c:pt>
                <c:pt idx="610" c:formatCode="General">
                  <c:v>2430.4</c:v>
                </c:pt>
                <c:pt idx="611" c:formatCode="General">
                  <c:v>2433.1</c:v>
                </c:pt>
                <c:pt idx="612" c:formatCode="General">
                  <c:v>2435.7</c:v>
                </c:pt>
                <c:pt idx="613" c:formatCode="General">
                  <c:v>2438.4</c:v>
                </c:pt>
                <c:pt idx="614" c:formatCode="General">
                  <c:v>2441.1</c:v>
                </c:pt>
                <c:pt idx="615" c:formatCode="General">
                  <c:v>2443.8</c:v>
                </c:pt>
                <c:pt idx="616" c:formatCode="General">
                  <c:v>2446.4</c:v>
                </c:pt>
                <c:pt idx="617" c:formatCode="General">
                  <c:v>2449.1</c:v>
                </c:pt>
                <c:pt idx="618" c:formatCode="General">
                  <c:v>2451.8</c:v>
                </c:pt>
                <c:pt idx="619" c:formatCode="General">
                  <c:v>2454.5</c:v>
                </c:pt>
                <c:pt idx="620" c:formatCode="General">
                  <c:v>2457.1</c:v>
                </c:pt>
                <c:pt idx="621" c:formatCode="General">
                  <c:v>2459.8</c:v>
                </c:pt>
                <c:pt idx="622" c:formatCode="General">
                  <c:v>2462.5</c:v>
                </c:pt>
                <c:pt idx="623" c:formatCode="General">
                  <c:v>2465.1</c:v>
                </c:pt>
                <c:pt idx="624" c:formatCode="General">
                  <c:v>2467.8</c:v>
                </c:pt>
                <c:pt idx="625" c:formatCode="General">
                  <c:v>2470.5</c:v>
                </c:pt>
                <c:pt idx="626" c:formatCode="General">
                  <c:v>2473.1</c:v>
                </c:pt>
                <c:pt idx="627" c:formatCode="General">
                  <c:v>2475.8</c:v>
                </c:pt>
                <c:pt idx="628" c:formatCode="General">
                  <c:v>2478.5</c:v>
                </c:pt>
                <c:pt idx="629" c:formatCode="General">
                  <c:v>2481.1</c:v>
                </c:pt>
                <c:pt idx="630" c:formatCode="General">
                  <c:v>2483.8</c:v>
                </c:pt>
                <c:pt idx="631" c:formatCode="General">
                  <c:v>2486.4</c:v>
                </c:pt>
                <c:pt idx="632" c:formatCode="General">
                  <c:v>2489.1</c:v>
                </c:pt>
                <c:pt idx="633" c:formatCode="General">
                  <c:v>2491.8</c:v>
                </c:pt>
                <c:pt idx="634" c:formatCode="General">
                  <c:v>2494.4</c:v>
                </c:pt>
                <c:pt idx="635" c:formatCode="General">
                  <c:v>2497.1</c:v>
                </c:pt>
                <c:pt idx="636" c:formatCode="General">
                  <c:v>2499.7</c:v>
                </c:pt>
                <c:pt idx="637" c:formatCode="General">
                  <c:v>2502.4</c:v>
                </c:pt>
                <c:pt idx="638" c:formatCode="General">
                  <c:v>2505</c:v>
                </c:pt>
                <c:pt idx="639" c:formatCode="General">
                  <c:v>2507.7</c:v>
                </c:pt>
                <c:pt idx="640" c:formatCode="General">
                  <c:v>2510.3</c:v>
                </c:pt>
                <c:pt idx="641" c:formatCode="General">
                  <c:v>2513</c:v>
                </c:pt>
                <c:pt idx="642" c:formatCode="General">
                  <c:v>2515.7</c:v>
                </c:pt>
                <c:pt idx="643" c:formatCode="General">
                  <c:v>2518.3</c:v>
                </c:pt>
                <c:pt idx="644" c:formatCode="General">
                  <c:v>2521</c:v>
                </c:pt>
                <c:pt idx="645" c:formatCode="General">
                  <c:v>2523.6</c:v>
                </c:pt>
                <c:pt idx="646" c:formatCode="General">
                  <c:v>2526.2</c:v>
                </c:pt>
                <c:pt idx="647" c:formatCode="General">
                  <c:v>2528.9</c:v>
                </c:pt>
                <c:pt idx="648" c:formatCode="General">
                  <c:v>2531.5</c:v>
                </c:pt>
                <c:pt idx="649" c:formatCode="General">
                  <c:v>2534.2</c:v>
                </c:pt>
                <c:pt idx="650" c:formatCode="General">
                  <c:v>2536.8</c:v>
                </c:pt>
                <c:pt idx="651" c:formatCode="General">
                  <c:v>2539.5</c:v>
                </c:pt>
                <c:pt idx="652" c:formatCode="General">
                  <c:v>2542.1</c:v>
                </c:pt>
                <c:pt idx="653" c:formatCode="General">
                  <c:v>2544.8</c:v>
                </c:pt>
                <c:pt idx="654" c:formatCode="General">
                  <c:v>2547.4</c:v>
                </c:pt>
                <c:pt idx="655" c:formatCode="General">
                  <c:v>2550</c:v>
                </c:pt>
                <c:pt idx="656" c:formatCode="General">
                  <c:v>2552.7</c:v>
                </c:pt>
                <c:pt idx="657" c:formatCode="General">
                  <c:v>2555.3</c:v>
                </c:pt>
                <c:pt idx="658" c:formatCode="General">
                  <c:v>2558</c:v>
                </c:pt>
                <c:pt idx="659" c:formatCode="General">
                  <c:v>2560.6</c:v>
                </c:pt>
                <c:pt idx="660" c:formatCode="General">
                  <c:v>2563.2</c:v>
                </c:pt>
                <c:pt idx="661" c:formatCode="General">
                  <c:v>2565.9</c:v>
                </c:pt>
                <c:pt idx="662" c:formatCode="General">
                  <c:v>2568.5</c:v>
                </c:pt>
                <c:pt idx="663" c:formatCode="General">
                  <c:v>2571.1</c:v>
                </c:pt>
                <c:pt idx="664" c:formatCode="General">
                  <c:v>2573.8</c:v>
                </c:pt>
                <c:pt idx="665" c:formatCode="General">
                  <c:v>2576.4</c:v>
                </c:pt>
                <c:pt idx="666" c:formatCode="General">
                  <c:v>2579</c:v>
                </c:pt>
                <c:pt idx="667" c:formatCode="General">
                  <c:v>2581.7</c:v>
                </c:pt>
                <c:pt idx="668" c:formatCode="General">
                  <c:v>2584.3</c:v>
                </c:pt>
                <c:pt idx="669" c:formatCode="General">
                  <c:v>2586.9</c:v>
                </c:pt>
                <c:pt idx="670" c:formatCode="General">
                  <c:v>2589.5</c:v>
                </c:pt>
                <c:pt idx="671" c:formatCode="General">
                  <c:v>2592.2</c:v>
                </c:pt>
                <c:pt idx="672" c:formatCode="General">
                  <c:v>2594.8</c:v>
                </c:pt>
                <c:pt idx="673" c:formatCode="General">
                  <c:v>2597.4</c:v>
                </c:pt>
                <c:pt idx="674" c:formatCode="General">
                  <c:v>2600</c:v>
                </c:pt>
                <c:pt idx="675" c:formatCode="General">
                  <c:v>2602.7</c:v>
                </c:pt>
                <c:pt idx="676" c:formatCode="General">
                  <c:v>2605.3</c:v>
                </c:pt>
                <c:pt idx="677" c:formatCode="General">
                  <c:v>2607.9</c:v>
                </c:pt>
                <c:pt idx="678" c:formatCode="General">
                  <c:v>2610.5</c:v>
                </c:pt>
                <c:pt idx="679" c:formatCode="General">
                  <c:v>2613.1</c:v>
                </c:pt>
                <c:pt idx="680" c:formatCode="General">
                  <c:v>2615.8</c:v>
                </c:pt>
                <c:pt idx="681" c:formatCode="General">
                  <c:v>2618.4</c:v>
                </c:pt>
                <c:pt idx="682" c:formatCode="General">
                  <c:v>2621</c:v>
                </c:pt>
                <c:pt idx="683" c:formatCode="General">
                  <c:v>2623.6</c:v>
                </c:pt>
                <c:pt idx="684" c:formatCode="General">
                  <c:v>2626.2</c:v>
                </c:pt>
                <c:pt idx="685" c:formatCode="General">
                  <c:v>2628.8</c:v>
                </c:pt>
                <c:pt idx="686" c:formatCode="General">
                  <c:v>2631.5</c:v>
                </c:pt>
                <c:pt idx="687" c:formatCode="General">
                  <c:v>2634.1</c:v>
                </c:pt>
                <c:pt idx="688" c:formatCode="General">
                  <c:v>2636.7</c:v>
                </c:pt>
                <c:pt idx="689" c:formatCode="General">
                  <c:v>2639.3</c:v>
                </c:pt>
                <c:pt idx="690" c:formatCode="General">
                  <c:v>2641.9</c:v>
                </c:pt>
                <c:pt idx="691" c:formatCode="General">
                  <c:v>2644.5</c:v>
                </c:pt>
                <c:pt idx="692" c:formatCode="General">
                  <c:v>2647.1</c:v>
                </c:pt>
                <c:pt idx="693" c:formatCode="General">
                  <c:v>2649.7</c:v>
                </c:pt>
                <c:pt idx="694" c:formatCode="General">
                  <c:v>2652.3</c:v>
                </c:pt>
                <c:pt idx="695" c:formatCode="General">
                  <c:v>2654.9</c:v>
                </c:pt>
                <c:pt idx="696" c:formatCode="General">
                  <c:v>2657.5</c:v>
                </c:pt>
                <c:pt idx="697" c:formatCode="General">
                  <c:v>2660.2</c:v>
                </c:pt>
                <c:pt idx="698" c:formatCode="General">
                  <c:v>2662.8</c:v>
                </c:pt>
                <c:pt idx="699" c:formatCode="General">
                  <c:v>2665.4</c:v>
                </c:pt>
                <c:pt idx="700" c:formatCode="General">
                  <c:v>2668</c:v>
                </c:pt>
                <c:pt idx="701" c:formatCode="General">
                  <c:v>2670.6</c:v>
                </c:pt>
                <c:pt idx="702" c:formatCode="General">
                  <c:v>2673.2</c:v>
                </c:pt>
                <c:pt idx="703" c:formatCode="General">
                  <c:v>2675.8</c:v>
                </c:pt>
                <c:pt idx="704" c:formatCode="General">
                  <c:v>2678.4</c:v>
                </c:pt>
                <c:pt idx="705" c:formatCode="General">
                  <c:v>2681</c:v>
                </c:pt>
                <c:pt idx="706" c:formatCode="General">
                  <c:v>2683.6</c:v>
                </c:pt>
                <c:pt idx="707" c:formatCode="General">
                  <c:v>2686.1</c:v>
                </c:pt>
                <c:pt idx="708" c:formatCode="General">
                  <c:v>2688.7</c:v>
                </c:pt>
                <c:pt idx="709" c:formatCode="General">
                  <c:v>2691.3</c:v>
                </c:pt>
                <c:pt idx="710" c:formatCode="General">
                  <c:v>2693.9</c:v>
                </c:pt>
                <c:pt idx="711" c:formatCode="General">
                  <c:v>2696.5</c:v>
                </c:pt>
                <c:pt idx="712" c:formatCode="General">
                  <c:v>2699.1</c:v>
                </c:pt>
                <c:pt idx="713" c:formatCode="General">
                  <c:v>2701.7</c:v>
                </c:pt>
                <c:pt idx="714" c:formatCode="General">
                  <c:v>2704.3</c:v>
                </c:pt>
                <c:pt idx="715" c:formatCode="General">
                  <c:v>2706.9</c:v>
                </c:pt>
                <c:pt idx="716" c:formatCode="General">
                  <c:v>2709.5</c:v>
                </c:pt>
                <c:pt idx="717" c:formatCode="General">
                  <c:v>2712.1</c:v>
                </c:pt>
                <c:pt idx="718" c:formatCode="General">
                  <c:v>2714.7</c:v>
                </c:pt>
                <c:pt idx="719" c:formatCode="General">
                  <c:v>2717.2</c:v>
                </c:pt>
                <c:pt idx="720" c:formatCode="General">
                  <c:v>2719.8</c:v>
                </c:pt>
                <c:pt idx="721" c:formatCode="General">
                  <c:v>2722.4</c:v>
                </c:pt>
                <c:pt idx="722" c:formatCode="General">
                  <c:v>2725</c:v>
                </c:pt>
                <c:pt idx="723" c:formatCode="General">
                  <c:v>2727.6</c:v>
                </c:pt>
                <c:pt idx="724" c:formatCode="General">
                  <c:v>2730.2</c:v>
                </c:pt>
                <c:pt idx="725" c:formatCode="General">
                  <c:v>2732.7</c:v>
                </c:pt>
                <c:pt idx="726" c:formatCode="General">
                  <c:v>2735.3</c:v>
                </c:pt>
                <c:pt idx="727" c:formatCode="General">
                  <c:v>2737.9</c:v>
                </c:pt>
                <c:pt idx="728" c:formatCode="General">
                  <c:v>2740.5</c:v>
                </c:pt>
                <c:pt idx="729" c:formatCode="General">
                  <c:v>2743.1</c:v>
                </c:pt>
                <c:pt idx="730" c:formatCode="General">
                  <c:v>2745.6</c:v>
                </c:pt>
                <c:pt idx="731" c:formatCode="General">
                  <c:v>2748.2</c:v>
                </c:pt>
                <c:pt idx="732" c:formatCode="General">
                  <c:v>2750.8</c:v>
                </c:pt>
                <c:pt idx="733" c:formatCode="General">
                  <c:v>2753.4</c:v>
                </c:pt>
                <c:pt idx="734" c:formatCode="General">
                  <c:v>2755.9</c:v>
                </c:pt>
                <c:pt idx="735" c:formatCode="General">
                  <c:v>2758.5</c:v>
                </c:pt>
                <c:pt idx="736" c:formatCode="General">
                  <c:v>2761.1</c:v>
                </c:pt>
                <c:pt idx="737" c:formatCode="General">
                  <c:v>2763.6</c:v>
                </c:pt>
                <c:pt idx="738" c:formatCode="General">
                  <c:v>2766.2</c:v>
                </c:pt>
                <c:pt idx="739" c:formatCode="General">
                  <c:v>2768.8</c:v>
                </c:pt>
                <c:pt idx="740" c:formatCode="General">
                  <c:v>2771.4</c:v>
                </c:pt>
                <c:pt idx="741" c:formatCode="General">
                  <c:v>2773.9</c:v>
                </c:pt>
                <c:pt idx="742" c:formatCode="General">
                  <c:v>2776.5</c:v>
                </c:pt>
                <c:pt idx="743" c:formatCode="General">
                  <c:v>2779.1</c:v>
                </c:pt>
                <c:pt idx="744" c:formatCode="General">
                  <c:v>2781.6</c:v>
                </c:pt>
                <c:pt idx="745" c:formatCode="General">
                  <c:v>2784.2</c:v>
                </c:pt>
                <c:pt idx="746" c:formatCode="General">
                  <c:v>2786.7</c:v>
                </c:pt>
                <c:pt idx="747" c:formatCode="General">
                  <c:v>2789.3</c:v>
                </c:pt>
                <c:pt idx="748" c:formatCode="General">
                  <c:v>2791.9</c:v>
                </c:pt>
                <c:pt idx="749" c:formatCode="General">
                  <c:v>2794.4</c:v>
                </c:pt>
                <c:pt idx="750" c:formatCode="General">
                  <c:v>2797</c:v>
                </c:pt>
                <c:pt idx="751" c:formatCode="General">
                  <c:v>2799.6</c:v>
                </c:pt>
                <c:pt idx="752" c:formatCode="General">
                  <c:v>2802.1</c:v>
                </c:pt>
                <c:pt idx="753" c:formatCode="General">
                  <c:v>2804.7</c:v>
                </c:pt>
                <c:pt idx="754" c:formatCode="General">
                  <c:v>2807.2</c:v>
                </c:pt>
                <c:pt idx="755" c:formatCode="General">
                  <c:v>2809.8</c:v>
                </c:pt>
                <c:pt idx="756" c:formatCode="General">
                  <c:v>2812.3</c:v>
                </c:pt>
                <c:pt idx="757" c:formatCode="General">
                  <c:v>2814.9</c:v>
                </c:pt>
                <c:pt idx="758" c:formatCode="General">
                  <c:v>2817.4</c:v>
                </c:pt>
                <c:pt idx="759" c:formatCode="General">
                  <c:v>2820</c:v>
                </c:pt>
                <c:pt idx="760" c:formatCode="General">
                  <c:v>2822.6</c:v>
                </c:pt>
                <c:pt idx="761" c:formatCode="General">
                  <c:v>2825.1</c:v>
                </c:pt>
                <c:pt idx="762" c:formatCode="General">
                  <c:v>2827.7</c:v>
                </c:pt>
                <c:pt idx="763" c:formatCode="General">
                  <c:v>2830.2</c:v>
                </c:pt>
                <c:pt idx="764" c:formatCode="General">
                  <c:v>2832.8</c:v>
                </c:pt>
                <c:pt idx="765" c:formatCode="General">
                  <c:v>2835.3</c:v>
                </c:pt>
                <c:pt idx="766" c:formatCode="General">
                  <c:v>2837.8</c:v>
                </c:pt>
                <c:pt idx="767" c:formatCode="General">
                  <c:v>2840.4</c:v>
                </c:pt>
                <c:pt idx="768" c:formatCode="General">
                  <c:v>2842.9</c:v>
                </c:pt>
                <c:pt idx="769" c:formatCode="General">
                  <c:v>2845.5</c:v>
                </c:pt>
                <c:pt idx="770" c:formatCode="General">
                  <c:v>2848</c:v>
                </c:pt>
                <c:pt idx="771" c:formatCode="General">
                  <c:v>2850.6</c:v>
                </c:pt>
                <c:pt idx="772" c:formatCode="General">
                  <c:v>2853.1</c:v>
                </c:pt>
                <c:pt idx="773" c:formatCode="General">
                  <c:v>2855.7</c:v>
                </c:pt>
                <c:pt idx="774" c:formatCode="General">
                  <c:v>2858.2</c:v>
                </c:pt>
                <c:pt idx="775" c:formatCode="General">
                  <c:v>2860.7</c:v>
                </c:pt>
                <c:pt idx="776" c:formatCode="General">
                  <c:v>2863.3</c:v>
                </c:pt>
                <c:pt idx="777" c:formatCode="General">
                  <c:v>2865.8</c:v>
                </c:pt>
                <c:pt idx="778" c:formatCode="General">
                  <c:v>2868.4</c:v>
                </c:pt>
                <c:pt idx="779" c:formatCode="General">
                  <c:v>2870.9</c:v>
                </c:pt>
                <c:pt idx="780" c:formatCode="General">
                  <c:v>2873.4</c:v>
                </c:pt>
                <c:pt idx="781" c:formatCode="General">
                  <c:v>2876</c:v>
                </c:pt>
                <c:pt idx="782" c:formatCode="General">
                  <c:v>2878.5</c:v>
                </c:pt>
                <c:pt idx="783" c:formatCode="General">
                  <c:v>2881</c:v>
                </c:pt>
                <c:pt idx="784" c:formatCode="General">
                  <c:v>2883.6</c:v>
                </c:pt>
                <c:pt idx="785" c:formatCode="General">
                  <c:v>2886.1</c:v>
                </c:pt>
                <c:pt idx="786" c:formatCode="General">
                  <c:v>2888.6</c:v>
                </c:pt>
                <c:pt idx="787" c:formatCode="General">
                  <c:v>2891.2</c:v>
                </c:pt>
                <c:pt idx="788" c:formatCode="General">
                  <c:v>2893.7</c:v>
                </c:pt>
                <c:pt idx="789" c:formatCode="General">
                  <c:v>2896.2</c:v>
                </c:pt>
                <c:pt idx="790" c:formatCode="General">
                  <c:v>2898.7</c:v>
                </c:pt>
                <c:pt idx="791" c:formatCode="General">
                  <c:v>2901.3</c:v>
                </c:pt>
                <c:pt idx="792" c:formatCode="General">
                  <c:v>2903.8</c:v>
                </c:pt>
                <c:pt idx="793" c:formatCode="General">
                  <c:v>2906.3</c:v>
                </c:pt>
                <c:pt idx="794" c:formatCode="General">
                  <c:v>2908.8</c:v>
                </c:pt>
                <c:pt idx="795" c:formatCode="General">
                  <c:v>2911.4</c:v>
                </c:pt>
                <c:pt idx="796" c:formatCode="General">
                  <c:v>2913.9</c:v>
                </c:pt>
                <c:pt idx="797" c:formatCode="General">
                  <c:v>2916.4</c:v>
                </c:pt>
                <c:pt idx="798" c:formatCode="General">
                  <c:v>2918.9</c:v>
                </c:pt>
                <c:pt idx="799" c:formatCode="General">
                  <c:v>2921.5</c:v>
                </c:pt>
                <c:pt idx="800" c:formatCode="General">
                  <c:v>2924</c:v>
                </c:pt>
                <c:pt idx="801" c:formatCode="General">
                  <c:v>2926.5</c:v>
                </c:pt>
                <c:pt idx="802" c:formatCode="General">
                  <c:v>2929</c:v>
                </c:pt>
                <c:pt idx="803" c:formatCode="General">
                  <c:v>2931.5</c:v>
                </c:pt>
                <c:pt idx="804" c:formatCode="General">
                  <c:v>2934</c:v>
                </c:pt>
                <c:pt idx="805" c:formatCode="General">
                  <c:v>2936.6</c:v>
                </c:pt>
                <c:pt idx="806" c:formatCode="General">
                  <c:v>2939.1</c:v>
                </c:pt>
                <c:pt idx="807" c:formatCode="General">
                  <c:v>2941.6</c:v>
                </c:pt>
                <c:pt idx="808" c:formatCode="General">
                  <c:v>2944.1</c:v>
                </c:pt>
                <c:pt idx="809" c:formatCode="General">
                  <c:v>2946.6</c:v>
                </c:pt>
                <c:pt idx="810" c:formatCode="General">
                  <c:v>2949.1</c:v>
                </c:pt>
                <c:pt idx="811" c:formatCode="General">
                  <c:v>2951.6</c:v>
                </c:pt>
                <c:pt idx="812" c:formatCode="General">
                  <c:v>2954.2</c:v>
                </c:pt>
                <c:pt idx="813" c:formatCode="General">
                  <c:v>2956.7</c:v>
                </c:pt>
                <c:pt idx="814" c:formatCode="General">
                  <c:v>2959.2</c:v>
                </c:pt>
                <c:pt idx="815" c:formatCode="General">
                  <c:v>2961.7</c:v>
                </c:pt>
                <c:pt idx="816" c:formatCode="General">
                  <c:v>2964.2</c:v>
                </c:pt>
                <c:pt idx="817" c:formatCode="General">
                  <c:v>2966.7</c:v>
                </c:pt>
                <c:pt idx="818" c:formatCode="General">
                  <c:v>2969.2</c:v>
                </c:pt>
                <c:pt idx="819" c:formatCode="General">
                  <c:v>2971.7</c:v>
                </c:pt>
                <c:pt idx="820" c:formatCode="General">
                  <c:v>2974.2</c:v>
                </c:pt>
                <c:pt idx="821" c:formatCode="General">
                  <c:v>2976.7</c:v>
                </c:pt>
                <c:pt idx="822" c:formatCode="General">
                  <c:v>2979.2</c:v>
                </c:pt>
                <c:pt idx="823" c:formatCode="General">
                  <c:v>2981.7</c:v>
                </c:pt>
                <c:pt idx="824" c:formatCode="General">
                  <c:v>2984.2</c:v>
                </c:pt>
                <c:pt idx="825" c:formatCode="General">
                  <c:v>2986.7</c:v>
                </c:pt>
                <c:pt idx="826" c:formatCode="General">
                  <c:v>2989.2</c:v>
                </c:pt>
                <c:pt idx="827" c:formatCode="General">
                  <c:v>2991.7</c:v>
                </c:pt>
                <c:pt idx="828" c:formatCode="General">
                  <c:v>2994.2</c:v>
                </c:pt>
                <c:pt idx="829" c:formatCode="General">
                  <c:v>2996.7</c:v>
                </c:pt>
                <c:pt idx="830" c:formatCode="General">
                  <c:v>2999.2</c:v>
                </c:pt>
                <c:pt idx="831" c:formatCode="General">
                  <c:v>3001.7</c:v>
                </c:pt>
                <c:pt idx="832" c:formatCode="General">
                  <c:v>3004.2</c:v>
                </c:pt>
                <c:pt idx="833" c:formatCode="General">
                  <c:v>3006.7</c:v>
                </c:pt>
                <c:pt idx="834" c:formatCode="General">
                  <c:v>3009.2</c:v>
                </c:pt>
                <c:pt idx="835" c:formatCode="General">
                  <c:v>3011.7</c:v>
                </c:pt>
                <c:pt idx="836" c:formatCode="General">
                  <c:v>3014.2</c:v>
                </c:pt>
                <c:pt idx="837" c:formatCode="General">
                  <c:v>3016.7</c:v>
                </c:pt>
                <c:pt idx="838" c:formatCode="General">
                  <c:v>3019.1</c:v>
                </c:pt>
                <c:pt idx="839" c:formatCode="General">
                  <c:v>3021.6</c:v>
                </c:pt>
                <c:pt idx="840" c:formatCode="General">
                  <c:v>3024.1</c:v>
                </c:pt>
                <c:pt idx="841" c:formatCode="General">
                  <c:v>3026.6</c:v>
                </c:pt>
                <c:pt idx="842" c:formatCode="General">
                  <c:v>3029.1</c:v>
                </c:pt>
                <c:pt idx="843" c:formatCode="General">
                  <c:v>3031.6</c:v>
                </c:pt>
                <c:pt idx="844" c:formatCode="General">
                  <c:v>3034.1</c:v>
                </c:pt>
                <c:pt idx="845" c:formatCode="General">
                  <c:v>3036.6</c:v>
                </c:pt>
                <c:pt idx="846" c:formatCode="General">
                  <c:v>3039</c:v>
                </c:pt>
                <c:pt idx="847" c:formatCode="General">
                  <c:v>3041.5</c:v>
                </c:pt>
                <c:pt idx="848" c:formatCode="General">
                  <c:v>3044</c:v>
                </c:pt>
                <c:pt idx="849" c:formatCode="General">
                  <c:v>3046.5</c:v>
                </c:pt>
                <c:pt idx="850" c:formatCode="General">
                  <c:v>3049</c:v>
                </c:pt>
                <c:pt idx="851" c:formatCode="General">
                  <c:v>3051.4</c:v>
                </c:pt>
                <c:pt idx="852" c:formatCode="General">
                  <c:v>3053.9</c:v>
                </c:pt>
                <c:pt idx="853" c:formatCode="General">
                  <c:v>3056.4</c:v>
                </c:pt>
                <c:pt idx="854" c:formatCode="General">
                  <c:v>3058.9</c:v>
                </c:pt>
                <c:pt idx="855" c:formatCode="General">
                  <c:v>3061.4</c:v>
                </c:pt>
                <c:pt idx="856" c:formatCode="General">
                  <c:v>3063.8</c:v>
                </c:pt>
                <c:pt idx="857" c:formatCode="General">
                  <c:v>3066.3</c:v>
                </c:pt>
                <c:pt idx="858" c:formatCode="General">
                  <c:v>3068.8</c:v>
                </c:pt>
                <c:pt idx="859" c:formatCode="General">
                  <c:v>3071.2</c:v>
                </c:pt>
                <c:pt idx="860" c:formatCode="General">
                  <c:v>3073.7</c:v>
                </c:pt>
                <c:pt idx="861" c:formatCode="General">
                  <c:v>3076.2</c:v>
                </c:pt>
                <c:pt idx="862" c:formatCode="General">
                  <c:v>3078.7</c:v>
                </c:pt>
                <c:pt idx="863" c:formatCode="General">
                  <c:v>3081.1</c:v>
                </c:pt>
                <c:pt idx="864" c:formatCode="General">
                  <c:v>3083.6</c:v>
                </c:pt>
                <c:pt idx="865" c:formatCode="General">
                  <c:v>3086.1</c:v>
                </c:pt>
                <c:pt idx="866" c:formatCode="General">
                  <c:v>3088.5</c:v>
                </c:pt>
                <c:pt idx="867" c:formatCode="General">
                  <c:v>3091</c:v>
                </c:pt>
                <c:pt idx="868" c:formatCode="General">
                  <c:v>3093.5</c:v>
                </c:pt>
                <c:pt idx="869" c:formatCode="General">
                  <c:v>3095.9</c:v>
                </c:pt>
                <c:pt idx="870" c:formatCode="General">
                  <c:v>3098.4</c:v>
                </c:pt>
                <c:pt idx="871" c:formatCode="General">
                  <c:v>3100.9</c:v>
                </c:pt>
                <c:pt idx="872" c:formatCode="General">
                  <c:v>3103.3</c:v>
                </c:pt>
                <c:pt idx="873" c:formatCode="General">
                  <c:v>3105.8</c:v>
                </c:pt>
                <c:pt idx="874" c:formatCode="General">
                  <c:v>3108.3</c:v>
                </c:pt>
                <c:pt idx="875" c:formatCode="General">
                  <c:v>3110.7</c:v>
                </c:pt>
                <c:pt idx="876" c:formatCode="General">
                  <c:v>3113.2</c:v>
                </c:pt>
                <c:pt idx="877" c:formatCode="General">
                  <c:v>3115.6</c:v>
                </c:pt>
                <c:pt idx="878" c:formatCode="General">
                  <c:v>3118.1</c:v>
                </c:pt>
                <c:pt idx="879" c:formatCode="General">
                  <c:v>3120.6</c:v>
                </c:pt>
                <c:pt idx="880" c:formatCode="General">
                  <c:v>3123</c:v>
                </c:pt>
                <c:pt idx="881" c:formatCode="General">
                  <c:v>3125.5</c:v>
                </c:pt>
                <c:pt idx="882" c:formatCode="General">
                  <c:v>3127.9</c:v>
                </c:pt>
                <c:pt idx="883" c:formatCode="General">
                  <c:v>3130.4</c:v>
                </c:pt>
                <c:pt idx="884" c:formatCode="General">
                  <c:v>3132.8</c:v>
                </c:pt>
                <c:pt idx="885" c:formatCode="General">
                  <c:v>3135.3</c:v>
                </c:pt>
                <c:pt idx="886" c:formatCode="General">
                  <c:v>3137.7</c:v>
                </c:pt>
                <c:pt idx="887" c:formatCode="General">
                  <c:v>3140.2</c:v>
                </c:pt>
                <c:pt idx="888" c:formatCode="General">
                  <c:v>3142.6</c:v>
                </c:pt>
                <c:pt idx="889" c:formatCode="General">
                  <c:v>3145.1</c:v>
                </c:pt>
                <c:pt idx="890" c:formatCode="General">
                  <c:v>3147.5</c:v>
                </c:pt>
                <c:pt idx="891" c:formatCode="General">
                  <c:v>3150</c:v>
                </c:pt>
                <c:pt idx="892" c:formatCode="General">
                  <c:v>3152.4</c:v>
                </c:pt>
                <c:pt idx="893" c:formatCode="General">
                  <c:v>3154.9</c:v>
                </c:pt>
                <c:pt idx="894" c:formatCode="General">
                  <c:v>3157.3</c:v>
                </c:pt>
                <c:pt idx="895" c:formatCode="General">
                  <c:v>3159.8</c:v>
                </c:pt>
                <c:pt idx="896" c:formatCode="General">
                  <c:v>3162.2</c:v>
                </c:pt>
                <c:pt idx="897" c:formatCode="General">
                  <c:v>3164.7</c:v>
                </c:pt>
                <c:pt idx="898" c:formatCode="General">
                  <c:v>3167.1</c:v>
                </c:pt>
                <c:pt idx="899" c:formatCode="General">
                  <c:v>3169.6</c:v>
                </c:pt>
                <c:pt idx="900" c:formatCode="General">
                  <c:v>3172</c:v>
                </c:pt>
                <c:pt idx="901" c:formatCode="General">
                  <c:v>3174.4</c:v>
                </c:pt>
                <c:pt idx="902" c:formatCode="General">
                  <c:v>3176.9</c:v>
                </c:pt>
                <c:pt idx="903" c:formatCode="General">
                  <c:v>3179.3</c:v>
                </c:pt>
                <c:pt idx="904" c:formatCode="General">
                  <c:v>3181.8</c:v>
                </c:pt>
                <c:pt idx="905" c:formatCode="General">
                  <c:v>3184.2</c:v>
                </c:pt>
                <c:pt idx="906" c:formatCode="General">
                  <c:v>3186.6</c:v>
                </c:pt>
                <c:pt idx="907" c:formatCode="General">
                  <c:v>3189.1</c:v>
                </c:pt>
                <c:pt idx="908" c:formatCode="General">
                  <c:v>3191.5</c:v>
                </c:pt>
                <c:pt idx="909" c:formatCode="General">
                  <c:v>3193.9</c:v>
                </c:pt>
                <c:pt idx="910" c:formatCode="General">
                  <c:v>3196.4</c:v>
                </c:pt>
                <c:pt idx="911" c:formatCode="General">
                  <c:v>3198.8</c:v>
                </c:pt>
                <c:pt idx="912" c:formatCode="General">
                  <c:v>3201.2</c:v>
                </c:pt>
                <c:pt idx="913" c:formatCode="General">
                  <c:v>3203.7</c:v>
                </c:pt>
                <c:pt idx="914" c:formatCode="General">
                  <c:v>3206.1</c:v>
                </c:pt>
                <c:pt idx="915" c:formatCode="General">
                  <c:v>3208.5</c:v>
                </c:pt>
                <c:pt idx="916" c:formatCode="General">
                  <c:v>3211</c:v>
                </c:pt>
                <c:pt idx="917" c:formatCode="General">
                  <c:v>3213.4</c:v>
                </c:pt>
                <c:pt idx="918" c:formatCode="General">
                  <c:v>3215.8</c:v>
                </c:pt>
                <c:pt idx="919" c:formatCode="General">
                  <c:v>3218.2</c:v>
                </c:pt>
                <c:pt idx="920" c:formatCode="General">
                  <c:v>3220.7</c:v>
                </c:pt>
                <c:pt idx="921" c:formatCode="General">
                  <c:v>3223.1</c:v>
                </c:pt>
                <c:pt idx="922" c:formatCode="General">
                  <c:v>3225.5</c:v>
                </c:pt>
                <c:pt idx="923" c:formatCode="General">
                  <c:v>3227.9</c:v>
                </c:pt>
                <c:pt idx="924" c:formatCode="General">
                  <c:v>3230.4</c:v>
                </c:pt>
                <c:pt idx="925" c:formatCode="General">
                  <c:v>3232.8</c:v>
                </c:pt>
                <c:pt idx="926" c:formatCode="General">
                  <c:v>3235.2</c:v>
                </c:pt>
                <c:pt idx="927" c:formatCode="General">
                  <c:v>3237.6</c:v>
                </c:pt>
                <c:pt idx="928" c:formatCode="General">
                  <c:v>3240.1</c:v>
                </c:pt>
                <c:pt idx="929" c:formatCode="General">
                  <c:v>3242.5</c:v>
                </c:pt>
                <c:pt idx="930" c:formatCode="General">
                  <c:v>3244.9</c:v>
                </c:pt>
                <c:pt idx="931" c:formatCode="General">
                  <c:v>3247.3</c:v>
                </c:pt>
                <c:pt idx="932" c:formatCode="General">
                  <c:v>3249.7</c:v>
                </c:pt>
                <c:pt idx="933" c:formatCode="General">
                  <c:v>3252.1</c:v>
                </c:pt>
                <c:pt idx="934" c:formatCode="General">
                  <c:v>3254.6</c:v>
                </c:pt>
                <c:pt idx="935" c:formatCode="General">
                  <c:v>3257</c:v>
                </c:pt>
                <c:pt idx="936" c:formatCode="General">
                  <c:v>3259.4</c:v>
                </c:pt>
                <c:pt idx="937" c:formatCode="General">
                  <c:v>3261.8</c:v>
                </c:pt>
                <c:pt idx="938" c:formatCode="General">
                  <c:v>3264.2</c:v>
                </c:pt>
                <c:pt idx="939" c:formatCode="General">
                  <c:v>3266.6</c:v>
                </c:pt>
                <c:pt idx="940" c:formatCode="General">
                  <c:v>3269</c:v>
                </c:pt>
                <c:pt idx="941" c:formatCode="General">
                  <c:v>3271.5</c:v>
                </c:pt>
                <c:pt idx="942" c:formatCode="General">
                  <c:v>3273.9</c:v>
                </c:pt>
                <c:pt idx="943" c:formatCode="General">
                  <c:v>3276.3</c:v>
                </c:pt>
                <c:pt idx="944" c:formatCode="General">
                  <c:v>3278.7</c:v>
                </c:pt>
                <c:pt idx="945" c:formatCode="General">
                  <c:v>3281.1</c:v>
                </c:pt>
                <c:pt idx="946" c:formatCode="General">
                  <c:v>3283.5</c:v>
                </c:pt>
                <c:pt idx="947" c:formatCode="General">
                  <c:v>3285.9</c:v>
                </c:pt>
                <c:pt idx="948" c:formatCode="General">
                  <c:v>3288.3</c:v>
                </c:pt>
                <c:pt idx="949" c:formatCode="General">
                  <c:v>3290.7</c:v>
                </c:pt>
                <c:pt idx="950" c:formatCode="General">
                  <c:v>3293.1</c:v>
                </c:pt>
                <c:pt idx="951" c:formatCode="General">
                  <c:v>3295.5</c:v>
                </c:pt>
                <c:pt idx="952" c:formatCode="General">
                  <c:v>3297.9</c:v>
                </c:pt>
                <c:pt idx="953" c:formatCode="General">
                  <c:v>3300.3</c:v>
                </c:pt>
                <c:pt idx="954" c:formatCode="General">
                  <c:v>3302.7</c:v>
                </c:pt>
                <c:pt idx="955" c:formatCode="General">
                  <c:v>3305.1</c:v>
                </c:pt>
                <c:pt idx="956" c:formatCode="General">
                  <c:v>3307.5</c:v>
                </c:pt>
                <c:pt idx="957" c:formatCode="General">
                  <c:v>3309.9</c:v>
                </c:pt>
                <c:pt idx="958" c:formatCode="General">
                  <c:v>3312.3</c:v>
                </c:pt>
                <c:pt idx="959" c:formatCode="General">
                  <c:v>3314.7</c:v>
                </c:pt>
                <c:pt idx="960" c:formatCode="General">
                  <c:v>3317.1</c:v>
                </c:pt>
                <c:pt idx="961" c:formatCode="General">
                  <c:v>3319.5</c:v>
                </c:pt>
                <c:pt idx="962" c:formatCode="General">
                  <c:v>3321.9</c:v>
                </c:pt>
                <c:pt idx="963" c:formatCode="General">
                  <c:v>3324.3</c:v>
                </c:pt>
                <c:pt idx="964" c:formatCode="General">
                  <c:v>3326.7</c:v>
                </c:pt>
                <c:pt idx="965" c:formatCode="General">
                  <c:v>3329.1</c:v>
                </c:pt>
                <c:pt idx="966" c:formatCode="General">
                  <c:v>3331.5</c:v>
                </c:pt>
                <c:pt idx="967" c:formatCode="General">
                  <c:v>3333.9</c:v>
                </c:pt>
                <c:pt idx="968" c:formatCode="General">
                  <c:v>3336.3</c:v>
                </c:pt>
                <c:pt idx="969" c:formatCode="General">
                  <c:v>3338.7</c:v>
                </c:pt>
                <c:pt idx="970" c:formatCode="General">
                  <c:v>3341</c:v>
                </c:pt>
                <c:pt idx="971" c:formatCode="General">
                  <c:v>3343.4</c:v>
                </c:pt>
                <c:pt idx="972" c:formatCode="General">
                  <c:v>3345.8</c:v>
                </c:pt>
                <c:pt idx="973" c:formatCode="General">
                  <c:v>3348.2</c:v>
                </c:pt>
                <c:pt idx="974" c:formatCode="General">
                  <c:v>3350.6</c:v>
                </c:pt>
                <c:pt idx="975" c:formatCode="General">
                  <c:v>3353</c:v>
                </c:pt>
                <c:pt idx="976" c:formatCode="General">
                  <c:v>3355.4</c:v>
                </c:pt>
                <c:pt idx="977" c:formatCode="General">
                  <c:v>3357.7</c:v>
                </c:pt>
                <c:pt idx="978" c:formatCode="General">
                  <c:v>3360.1</c:v>
                </c:pt>
                <c:pt idx="979" c:formatCode="General">
                  <c:v>3362.5</c:v>
                </c:pt>
                <c:pt idx="980" c:formatCode="General">
                  <c:v>3364.9</c:v>
                </c:pt>
                <c:pt idx="981" c:formatCode="General">
                  <c:v>3367.3</c:v>
                </c:pt>
                <c:pt idx="982" c:formatCode="General">
                  <c:v>3369.7</c:v>
                </c:pt>
                <c:pt idx="983" c:formatCode="General">
                  <c:v>3372</c:v>
                </c:pt>
                <c:pt idx="984" c:formatCode="General">
                  <c:v>3374.4</c:v>
                </c:pt>
                <c:pt idx="985" c:formatCode="General">
                  <c:v>3376.8</c:v>
                </c:pt>
                <c:pt idx="986" c:formatCode="General">
                  <c:v>3379.2</c:v>
                </c:pt>
                <c:pt idx="987" c:formatCode="General">
                  <c:v>3381.5</c:v>
                </c:pt>
                <c:pt idx="988" c:formatCode="General">
                  <c:v>3383.9</c:v>
                </c:pt>
                <c:pt idx="989" c:formatCode="General">
                  <c:v>3386.3</c:v>
                </c:pt>
                <c:pt idx="990" c:formatCode="General">
                  <c:v>3388.7</c:v>
                </c:pt>
                <c:pt idx="991" c:formatCode="General">
                  <c:v>3391</c:v>
                </c:pt>
                <c:pt idx="992" c:formatCode="General">
                  <c:v>3393.4</c:v>
                </c:pt>
                <c:pt idx="993" c:formatCode="General">
                  <c:v>3395.8</c:v>
                </c:pt>
                <c:pt idx="994" c:formatCode="General">
                  <c:v>3398.2</c:v>
                </c:pt>
                <c:pt idx="995" c:formatCode="General">
                  <c:v>3400.5</c:v>
                </c:pt>
                <c:pt idx="996" c:formatCode="General">
                  <c:v>3402.9</c:v>
                </c:pt>
                <c:pt idx="997" c:formatCode="General">
                  <c:v>3405.3</c:v>
                </c:pt>
                <c:pt idx="998" c:formatCode="General">
                  <c:v>3407.6</c:v>
                </c:pt>
                <c:pt idx="999" c:formatCode="General">
                  <c:v>3410</c:v>
                </c:pt>
                <c:pt idx="1000" c:formatCode="General">
                  <c:v>3412.4</c:v>
                </c:pt>
              </c:numCache>
            </c:numRef>
          </c:xVal>
          <c:yVal>
            <c:numRef>
              <c:f>'[新建 Microsoft Excel 工作表.xlsx]Sheet1'!$B$1:$B$1001</c:f>
              <c:numCache>
                <c:formatCode>General</c:formatCode>
                <c:ptCount val="1001"/>
                <c:pt idx="0" c:formatCode="General">
                  <c:v>2265.7</c:v>
                </c:pt>
                <c:pt idx="1" c:formatCode="General">
                  <c:v>2234</c:v>
                </c:pt>
                <c:pt idx="2" c:formatCode="General">
                  <c:v>2253.2</c:v>
                </c:pt>
                <c:pt idx="3" c:formatCode="General">
                  <c:v>2227.5</c:v>
                </c:pt>
                <c:pt idx="4" c:formatCode="General">
                  <c:v>2263.7</c:v>
                </c:pt>
                <c:pt idx="5" c:formatCode="General">
                  <c:v>2202.5</c:v>
                </c:pt>
                <c:pt idx="6" c:formatCode="General">
                  <c:v>2304.5</c:v>
                </c:pt>
                <c:pt idx="7" c:formatCode="General">
                  <c:v>2188</c:v>
                </c:pt>
                <c:pt idx="8" c:formatCode="General">
                  <c:v>2315.5</c:v>
                </c:pt>
                <c:pt idx="9" c:formatCode="General">
                  <c:v>2195.5</c:v>
                </c:pt>
                <c:pt idx="10" c:formatCode="General">
                  <c:v>2366</c:v>
                </c:pt>
                <c:pt idx="11" c:formatCode="General">
                  <c:v>2223.5</c:v>
                </c:pt>
                <c:pt idx="12" c:formatCode="General">
                  <c:v>2363</c:v>
                </c:pt>
                <c:pt idx="13" c:formatCode="General">
                  <c:v>2320.8</c:v>
                </c:pt>
                <c:pt idx="14" c:formatCode="General">
                  <c:v>2334</c:v>
                </c:pt>
                <c:pt idx="15" c:formatCode="General">
                  <c:v>2332.4</c:v>
                </c:pt>
                <c:pt idx="16" c:formatCode="General">
                  <c:v>2367</c:v>
                </c:pt>
                <c:pt idx="17" c:formatCode="General">
                  <c:v>2382.5</c:v>
                </c:pt>
                <c:pt idx="18" c:formatCode="General">
                  <c:v>2387</c:v>
                </c:pt>
                <c:pt idx="19" c:formatCode="General">
                  <c:v>2486.5</c:v>
                </c:pt>
                <c:pt idx="20" c:formatCode="General">
                  <c:v>2403</c:v>
                </c:pt>
                <c:pt idx="21" c:formatCode="General">
                  <c:v>2532</c:v>
                </c:pt>
                <c:pt idx="22" c:formatCode="General">
                  <c:v>2529.4</c:v>
                </c:pt>
                <c:pt idx="23" c:formatCode="General">
                  <c:v>2538</c:v>
                </c:pt>
                <c:pt idx="24" c:formatCode="General">
                  <c:v>2627.4</c:v>
                </c:pt>
                <c:pt idx="25" c:formatCode="General">
                  <c:v>2503.5</c:v>
                </c:pt>
                <c:pt idx="26" c:formatCode="General">
                  <c:v>2567.9</c:v>
                </c:pt>
                <c:pt idx="27" c:formatCode="General">
                  <c:v>2462</c:v>
                </c:pt>
                <c:pt idx="28" c:formatCode="General">
                  <c:v>2558</c:v>
                </c:pt>
                <c:pt idx="29" c:formatCode="General">
                  <c:v>2530</c:v>
                </c:pt>
                <c:pt idx="30" c:formatCode="General">
                  <c:v>2569.6</c:v>
                </c:pt>
                <c:pt idx="31" c:formatCode="General">
                  <c:v>2468.2</c:v>
                </c:pt>
                <c:pt idx="32" c:formatCode="General">
                  <c:v>2513</c:v>
                </c:pt>
                <c:pt idx="33" c:formatCode="General">
                  <c:v>2346</c:v>
                </c:pt>
                <c:pt idx="34" c:formatCode="General">
                  <c:v>2494.5</c:v>
                </c:pt>
                <c:pt idx="35" c:formatCode="General">
                  <c:v>2337.5</c:v>
                </c:pt>
                <c:pt idx="36" c:formatCode="General">
                  <c:v>2449</c:v>
                </c:pt>
                <c:pt idx="37" c:formatCode="General">
                  <c:v>2394.2</c:v>
                </c:pt>
                <c:pt idx="38" c:formatCode="General">
                  <c:v>2526</c:v>
                </c:pt>
                <c:pt idx="39" c:formatCode="General">
                  <c:v>2378.5</c:v>
                </c:pt>
                <c:pt idx="40" c:formatCode="General">
                  <c:v>2564.5</c:v>
                </c:pt>
                <c:pt idx="41" c:formatCode="General">
                  <c:v>2311.5</c:v>
                </c:pt>
                <c:pt idx="42" c:formatCode="General">
                  <c:v>2395.7</c:v>
                </c:pt>
                <c:pt idx="43" c:formatCode="General">
                  <c:v>2346.7</c:v>
                </c:pt>
                <c:pt idx="44" c:formatCode="General">
                  <c:v>2420</c:v>
                </c:pt>
                <c:pt idx="45" c:formatCode="General">
                  <c:v>2370.3</c:v>
                </c:pt>
                <c:pt idx="46" c:formatCode="General">
                  <c:v>2312</c:v>
                </c:pt>
                <c:pt idx="47" c:formatCode="General">
                  <c:v>2220.9</c:v>
                </c:pt>
                <c:pt idx="48" c:formatCode="General">
                  <c:v>2171.4</c:v>
                </c:pt>
                <c:pt idx="49" c:formatCode="General">
                  <c:v>2188.9</c:v>
                </c:pt>
                <c:pt idx="50" c:formatCode="General">
                  <c:v>2038.5</c:v>
                </c:pt>
                <c:pt idx="51" c:formatCode="General">
                  <c:v>2071</c:v>
                </c:pt>
                <c:pt idx="52" c:formatCode="General">
                  <c:v>1936</c:v>
                </c:pt>
                <c:pt idx="53" c:formatCode="General">
                  <c:v>2022</c:v>
                </c:pt>
                <c:pt idx="54" c:formatCode="General">
                  <c:v>1926</c:v>
                </c:pt>
                <c:pt idx="55" c:formatCode="General">
                  <c:v>1964.5</c:v>
                </c:pt>
                <c:pt idx="56" c:formatCode="General">
                  <c:v>1926.8</c:v>
                </c:pt>
                <c:pt idx="57" c:formatCode="General">
                  <c:v>1988.1</c:v>
                </c:pt>
                <c:pt idx="58" c:formatCode="General">
                  <c:v>1968</c:v>
                </c:pt>
                <c:pt idx="59" c:formatCode="General">
                  <c:v>1993</c:v>
                </c:pt>
                <c:pt idx="60" c:formatCode="General">
                  <c:v>1914.5</c:v>
                </c:pt>
                <c:pt idx="61" c:formatCode="General">
                  <c:v>1830</c:v>
                </c:pt>
                <c:pt idx="62" c:formatCode="General">
                  <c:v>1896.2</c:v>
                </c:pt>
                <c:pt idx="63" c:formatCode="General">
                  <c:v>1798.5</c:v>
                </c:pt>
                <c:pt idx="64" c:formatCode="General">
                  <c:v>1920.8</c:v>
                </c:pt>
                <c:pt idx="65" c:formatCode="General">
                  <c:v>1812.5</c:v>
                </c:pt>
                <c:pt idx="66" c:formatCode="General">
                  <c:v>1920.5</c:v>
                </c:pt>
                <c:pt idx="67" c:formatCode="General">
                  <c:v>1836</c:v>
                </c:pt>
                <c:pt idx="68" c:formatCode="General">
                  <c:v>1904.4</c:v>
                </c:pt>
                <c:pt idx="69" c:formatCode="General">
                  <c:v>1804.3</c:v>
                </c:pt>
                <c:pt idx="70" c:formatCode="General">
                  <c:v>1857.5</c:v>
                </c:pt>
                <c:pt idx="71" c:formatCode="General">
                  <c:v>1799.8</c:v>
                </c:pt>
                <c:pt idx="72" c:formatCode="General">
                  <c:v>1884.4</c:v>
                </c:pt>
                <c:pt idx="73" c:formatCode="General">
                  <c:v>1826</c:v>
                </c:pt>
                <c:pt idx="74" c:formatCode="General">
                  <c:v>1843</c:v>
                </c:pt>
                <c:pt idx="75" c:formatCode="General">
                  <c:v>1806.1</c:v>
                </c:pt>
                <c:pt idx="76" c:formatCode="General">
                  <c:v>1867.3</c:v>
                </c:pt>
                <c:pt idx="77" c:formatCode="General">
                  <c:v>1837</c:v>
                </c:pt>
                <c:pt idx="78" c:formatCode="General">
                  <c:v>1850.7</c:v>
                </c:pt>
                <c:pt idx="79" c:formatCode="General">
                  <c:v>1888.5</c:v>
                </c:pt>
                <c:pt idx="80" c:formatCode="General">
                  <c:v>1812</c:v>
                </c:pt>
                <c:pt idx="81" c:formatCode="General">
                  <c:v>1868.4</c:v>
                </c:pt>
                <c:pt idx="82" c:formatCode="General">
                  <c:v>1877.1</c:v>
                </c:pt>
                <c:pt idx="83" c:formatCode="General">
                  <c:v>1819</c:v>
                </c:pt>
                <c:pt idx="84" c:formatCode="General">
                  <c:v>1978</c:v>
                </c:pt>
                <c:pt idx="85" c:formatCode="General">
                  <c:v>1842.5</c:v>
                </c:pt>
                <c:pt idx="86" c:formatCode="General">
                  <c:v>1926</c:v>
                </c:pt>
                <c:pt idx="87" c:formatCode="General">
                  <c:v>1881.9</c:v>
                </c:pt>
                <c:pt idx="88" c:formatCode="General">
                  <c:v>1893</c:v>
                </c:pt>
                <c:pt idx="89" c:formatCode="General">
                  <c:v>1897.4</c:v>
                </c:pt>
                <c:pt idx="90" c:formatCode="General">
                  <c:v>1913.4</c:v>
                </c:pt>
                <c:pt idx="91" c:formatCode="General">
                  <c:v>1909</c:v>
                </c:pt>
                <c:pt idx="92" c:formatCode="General">
                  <c:v>1967.5</c:v>
                </c:pt>
                <c:pt idx="93" c:formatCode="General">
                  <c:v>1969.8</c:v>
                </c:pt>
                <c:pt idx="94" c:formatCode="General">
                  <c:v>2019.3</c:v>
                </c:pt>
                <c:pt idx="95" c:formatCode="General">
                  <c:v>2115.7</c:v>
                </c:pt>
                <c:pt idx="96" c:formatCode="General">
                  <c:v>2011</c:v>
                </c:pt>
                <c:pt idx="97" c:formatCode="General">
                  <c:v>2129</c:v>
                </c:pt>
                <c:pt idx="98" c:formatCode="General">
                  <c:v>2058.5</c:v>
                </c:pt>
                <c:pt idx="99" c:formatCode="General">
                  <c:v>2093.5</c:v>
                </c:pt>
                <c:pt idx="100" c:formatCode="General">
                  <c:v>2196</c:v>
                </c:pt>
                <c:pt idx="101" c:formatCode="General">
                  <c:v>2114</c:v>
                </c:pt>
                <c:pt idx="102" c:formatCode="General">
                  <c:v>2224.5</c:v>
                </c:pt>
                <c:pt idx="103" c:formatCode="General">
                  <c:v>2199.6</c:v>
                </c:pt>
                <c:pt idx="104" c:formatCode="General">
                  <c:v>2250.2</c:v>
                </c:pt>
                <c:pt idx="105" c:formatCode="General">
                  <c:v>2308.9</c:v>
                </c:pt>
                <c:pt idx="106" c:formatCode="General">
                  <c:v>2420.6</c:v>
                </c:pt>
                <c:pt idx="107" c:formatCode="General">
                  <c:v>2482.3</c:v>
                </c:pt>
                <c:pt idx="108" c:formatCode="General">
                  <c:v>2574.4</c:v>
                </c:pt>
                <c:pt idx="109" c:formatCode="General">
                  <c:v>2670.6</c:v>
                </c:pt>
                <c:pt idx="110" c:formatCode="General">
                  <c:v>2783.2</c:v>
                </c:pt>
                <c:pt idx="111" c:formatCode="General">
                  <c:v>2950.6</c:v>
                </c:pt>
                <c:pt idx="112" c:formatCode="General">
                  <c:v>3274.2</c:v>
                </c:pt>
                <c:pt idx="113" c:formatCode="General">
                  <c:v>3561.8</c:v>
                </c:pt>
                <c:pt idx="114" c:formatCode="General">
                  <c:v>3852.7</c:v>
                </c:pt>
                <c:pt idx="115" c:formatCode="General">
                  <c:v>4290.1</c:v>
                </c:pt>
                <c:pt idx="116" c:formatCode="General">
                  <c:v>4681.1</c:v>
                </c:pt>
                <c:pt idx="117" c:formatCode="General">
                  <c:v>5273.4</c:v>
                </c:pt>
                <c:pt idx="118" c:formatCode="General">
                  <c:v>6221.8</c:v>
                </c:pt>
                <c:pt idx="119" c:formatCode="General">
                  <c:v>7340</c:v>
                </c:pt>
                <c:pt idx="120" c:formatCode="General">
                  <c:v>8441.4</c:v>
                </c:pt>
                <c:pt idx="121" c:formatCode="General">
                  <c:v>9426.1</c:v>
                </c:pt>
                <c:pt idx="122" c:formatCode="General">
                  <c:v>10258.9</c:v>
                </c:pt>
                <c:pt idx="123" c:formatCode="General">
                  <c:v>10282.5</c:v>
                </c:pt>
                <c:pt idx="124" c:formatCode="General">
                  <c:v>10440.7</c:v>
                </c:pt>
                <c:pt idx="125" c:formatCode="General">
                  <c:v>9808.8</c:v>
                </c:pt>
                <c:pt idx="126" c:formatCode="General">
                  <c:v>8963.8</c:v>
                </c:pt>
                <c:pt idx="127" c:formatCode="General">
                  <c:v>7889.8</c:v>
                </c:pt>
                <c:pt idx="128" c:formatCode="General">
                  <c:v>6747.9</c:v>
                </c:pt>
                <c:pt idx="129" c:formatCode="General">
                  <c:v>5604.3</c:v>
                </c:pt>
                <c:pt idx="130" c:formatCode="General">
                  <c:v>4686</c:v>
                </c:pt>
                <c:pt idx="131" c:formatCode="General">
                  <c:v>3932.3</c:v>
                </c:pt>
                <c:pt idx="132" c:formatCode="General">
                  <c:v>3419.9</c:v>
                </c:pt>
                <c:pt idx="133" c:formatCode="General">
                  <c:v>3062</c:v>
                </c:pt>
                <c:pt idx="134" c:formatCode="General">
                  <c:v>2909.2</c:v>
                </c:pt>
                <c:pt idx="135" c:formatCode="General">
                  <c:v>2750.9</c:v>
                </c:pt>
                <c:pt idx="136" c:formatCode="General">
                  <c:v>2814.5</c:v>
                </c:pt>
                <c:pt idx="137" c:formatCode="General">
                  <c:v>2602</c:v>
                </c:pt>
                <c:pt idx="138" c:formatCode="General">
                  <c:v>2707</c:v>
                </c:pt>
                <c:pt idx="139" c:formatCode="General">
                  <c:v>2708.3</c:v>
                </c:pt>
                <c:pt idx="140" c:formatCode="General">
                  <c:v>2738</c:v>
                </c:pt>
                <c:pt idx="141" c:formatCode="General">
                  <c:v>2852.8</c:v>
                </c:pt>
                <c:pt idx="142" c:formatCode="General">
                  <c:v>2852</c:v>
                </c:pt>
                <c:pt idx="143" c:formatCode="General">
                  <c:v>2708.5</c:v>
                </c:pt>
                <c:pt idx="144" c:formatCode="General">
                  <c:v>2962.8</c:v>
                </c:pt>
                <c:pt idx="145" c:formatCode="General">
                  <c:v>2849.5</c:v>
                </c:pt>
                <c:pt idx="146" c:formatCode="General">
                  <c:v>3147.1</c:v>
                </c:pt>
                <c:pt idx="147" c:formatCode="General">
                  <c:v>2974</c:v>
                </c:pt>
                <c:pt idx="148" c:formatCode="General">
                  <c:v>3034.5</c:v>
                </c:pt>
                <c:pt idx="149" c:formatCode="General">
                  <c:v>2956.6</c:v>
                </c:pt>
                <c:pt idx="150" c:formatCode="General">
                  <c:v>2874.4</c:v>
                </c:pt>
                <c:pt idx="151" c:formatCode="General">
                  <c:v>2750.8</c:v>
                </c:pt>
                <c:pt idx="152" c:formatCode="General">
                  <c:v>2673.2</c:v>
                </c:pt>
                <c:pt idx="153" c:formatCode="General">
                  <c:v>2602.7</c:v>
                </c:pt>
                <c:pt idx="154" c:formatCode="General">
                  <c:v>2503.9</c:v>
                </c:pt>
                <c:pt idx="155" c:formatCode="General">
                  <c:v>2421.4</c:v>
                </c:pt>
                <c:pt idx="156" c:formatCode="General">
                  <c:v>2397.2</c:v>
                </c:pt>
                <c:pt idx="157" c:formatCode="General">
                  <c:v>2416.5</c:v>
                </c:pt>
                <c:pt idx="158" c:formatCode="General">
                  <c:v>2411.5</c:v>
                </c:pt>
                <c:pt idx="159" c:formatCode="General">
                  <c:v>2331.9</c:v>
                </c:pt>
                <c:pt idx="160" c:formatCode="General">
                  <c:v>2261.2</c:v>
                </c:pt>
                <c:pt idx="161" c:formatCode="General">
                  <c:v>2299.5</c:v>
                </c:pt>
                <c:pt idx="162" c:formatCode="General">
                  <c:v>2222</c:v>
                </c:pt>
                <c:pt idx="163" c:formatCode="General">
                  <c:v>2218.3</c:v>
                </c:pt>
                <c:pt idx="164" c:formatCode="General">
                  <c:v>2218</c:v>
                </c:pt>
                <c:pt idx="165" c:formatCode="General">
                  <c:v>2139.5</c:v>
                </c:pt>
                <c:pt idx="166" c:formatCode="General">
                  <c:v>2131.7</c:v>
                </c:pt>
                <c:pt idx="167" c:formatCode="General">
                  <c:v>2059</c:v>
                </c:pt>
                <c:pt idx="168" c:formatCode="General">
                  <c:v>2031</c:v>
                </c:pt>
                <c:pt idx="169" c:formatCode="General">
                  <c:v>2011.3</c:v>
                </c:pt>
                <c:pt idx="170" c:formatCode="General">
                  <c:v>1922.4</c:v>
                </c:pt>
                <c:pt idx="171" c:formatCode="General">
                  <c:v>1842.7</c:v>
                </c:pt>
                <c:pt idx="172" c:formatCode="General">
                  <c:v>1825.4</c:v>
                </c:pt>
                <c:pt idx="173" c:formatCode="General">
                  <c:v>1725.5</c:v>
                </c:pt>
                <c:pt idx="174" c:formatCode="General">
                  <c:v>1776.5</c:v>
                </c:pt>
                <c:pt idx="175" c:formatCode="General">
                  <c:v>1700.4</c:v>
                </c:pt>
                <c:pt idx="176" c:formatCode="General">
                  <c:v>1738.8</c:v>
                </c:pt>
                <c:pt idx="177" c:formatCode="General">
                  <c:v>1734.5</c:v>
                </c:pt>
                <c:pt idx="178" c:formatCode="General">
                  <c:v>1685.5</c:v>
                </c:pt>
                <c:pt idx="179" c:formatCode="General">
                  <c:v>1727</c:v>
                </c:pt>
                <c:pt idx="180" c:formatCode="General">
                  <c:v>1681</c:v>
                </c:pt>
                <c:pt idx="181" c:formatCode="General">
                  <c:v>1693.3</c:v>
                </c:pt>
                <c:pt idx="182" c:formatCode="General">
                  <c:v>1640.5</c:v>
                </c:pt>
                <c:pt idx="183" c:formatCode="General">
                  <c:v>1603.4</c:v>
                </c:pt>
                <c:pt idx="184" c:formatCode="General">
                  <c:v>1556.5</c:v>
                </c:pt>
                <c:pt idx="185" c:formatCode="General">
                  <c:v>1589.4</c:v>
                </c:pt>
                <c:pt idx="186" c:formatCode="General">
                  <c:v>1565</c:v>
                </c:pt>
                <c:pt idx="187" c:formatCode="General">
                  <c:v>1590.7</c:v>
                </c:pt>
                <c:pt idx="188" c:formatCode="General">
                  <c:v>1557</c:v>
                </c:pt>
                <c:pt idx="189" c:formatCode="General">
                  <c:v>1536.6</c:v>
                </c:pt>
                <c:pt idx="190" c:formatCode="General">
                  <c:v>1564.6</c:v>
                </c:pt>
                <c:pt idx="191" c:formatCode="General">
                  <c:v>1567.7</c:v>
                </c:pt>
                <c:pt idx="192" c:formatCode="General">
                  <c:v>1539.7</c:v>
                </c:pt>
                <c:pt idx="193" c:formatCode="General">
                  <c:v>1529</c:v>
                </c:pt>
                <c:pt idx="194" c:formatCode="General">
                  <c:v>1516.1</c:v>
                </c:pt>
                <c:pt idx="195" c:formatCode="General">
                  <c:v>1516.4</c:v>
                </c:pt>
                <c:pt idx="196" c:formatCode="General">
                  <c:v>1525.3</c:v>
                </c:pt>
                <c:pt idx="197" c:formatCode="General">
                  <c:v>1511.3</c:v>
                </c:pt>
                <c:pt idx="198" c:formatCode="General">
                  <c:v>1549</c:v>
                </c:pt>
                <c:pt idx="199" c:formatCode="General">
                  <c:v>1487.5</c:v>
                </c:pt>
                <c:pt idx="200" c:formatCode="General">
                  <c:v>1587</c:v>
                </c:pt>
                <c:pt idx="201" c:formatCode="General">
                  <c:v>1562.8</c:v>
                </c:pt>
                <c:pt idx="202" c:formatCode="General">
                  <c:v>1615</c:v>
                </c:pt>
                <c:pt idx="203" c:formatCode="General">
                  <c:v>1642.5</c:v>
                </c:pt>
                <c:pt idx="204" c:formatCode="General">
                  <c:v>1701.6</c:v>
                </c:pt>
                <c:pt idx="205" c:formatCode="General">
                  <c:v>1695.1</c:v>
                </c:pt>
                <c:pt idx="206" c:formatCode="General">
                  <c:v>1647.2</c:v>
                </c:pt>
                <c:pt idx="207" c:formatCode="General">
                  <c:v>1585.5</c:v>
                </c:pt>
                <c:pt idx="208" c:formatCode="General">
                  <c:v>1603.5</c:v>
                </c:pt>
                <c:pt idx="209" c:formatCode="General">
                  <c:v>1552.5</c:v>
                </c:pt>
                <c:pt idx="210" c:formatCode="General">
                  <c:v>1628.5</c:v>
                </c:pt>
                <c:pt idx="211" c:formatCode="General">
                  <c:v>1549</c:v>
                </c:pt>
                <c:pt idx="212" c:formatCode="General">
                  <c:v>1591.4</c:v>
                </c:pt>
                <c:pt idx="213" c:formatCode="General">
                  <c:v>1573.3</c:v>
                </c:pt>
                <c:pt idx="214" c:formatCode="General">
                  <c:v>1602.2</c:v>
                </c:pt>
                <c:pt idx="215" c:formatCode="General">
                  <c:v>1630.1</c:v>
                </c:pt>
                <c:pt idx="216" c:formatCode="General">
                  <c:v>1690.2</c:v>
                </c:pt>
                <c:pt idx="217" c:formatCode="General">
                  <c:v>1654</c:v>
                </c:pt>
                <c:pt idx="218" c:formatCode="General">
                  <c:v>1745.5</c:v>
                </c:pt>
                <c:pt idx="219" c:formatCode="General">
                  <c:v>1645</c:v>
                </c:pt>
                <c:pt idx="220" c:formatCode="General">
                  <c:v>1708.3</c:v>
                </c:pt>
                <c:pt idx="221" c:formatCode="General">
                  <c:v>1692.2</c:v>
                </c:pt>
                <c:pt idx="222" c:formatCode="General">
                  <c:v>1769.7</c:v>
                </c:pt>
                <c:pt idx="223" c:formatCode="General">
                  <c:v>1741</c:v>
                </c:pt>
                <c:pt idx="224" c:formatCode="General">
                  <c:v>1770.9</c:v>
                </c:pt>
                <c:pt idx="225" c:formatCode="General">
                  <c:v>1744.7</c:v>
                </c:pt>
                <c:pt idx="226" c:formatCode="General">
                  <c:v>1806.2</c:v>
                </c:pt>
                <c:pt idx="227" c:formatCode="General">
                  <c:v>1802.5</c:v>
                </c:pt>
                <c:pt idx="228" c:formatCode="General">
                  <c:v>1865.5</c:v>
                </c:pt>
                <c:pt idx="229" c:formatCode="General">
                  <c:v>1817.5</c:v>
                </c:pt>
                <c:pt idx="230" c:formatCode="General">
                  <c:v>1872.5</c:v>
                </c:pt>
                <c:pt idx="231" c:formatCode="General">
                  <c:v>1861.5</c:v>
                </c:pt>
                <c:pt idx="232" c:formatCode="General">
                  <c:v>1883</c:v>
                </c:pt>
                <c:pt idx="233" c:formatCode="General">
                  <c:v>1882.3</c:v>
                </c:pt>
                <c:pt idx="234" c:formatCode="General">
                  <c:v>1877</c:v>
                </c:pt>
                <c:pt idx="235" c:formatCode="General">
                  <c:v>1890.4</c:v>
                </c:pt>
                <c:pt idx="236" c:formatCode="General">
                  <c:v>1944.9</c:v>
                </c:pt>
                <c:pt idx="237" c:formatCode="General">
                  <c:v>1958.5</c:v>
                </c:pt>
                <c:pt idx="238" c:formatCode="General">
                  <c:v>2000.9</c:v>
                </c:pt>
                <c:pt idx="239" c:formatCode="General">
                  <c:v>1967.5</c:v>
                </c:pt>
                <c:pt idx="240" c:formatCode="General">
                  <c:v>2071.5</c:v>
                </c:pt>
                <c:pt idx="241" c:formatCode="General">
                  <c:v>2068.3</c:v>
                </c:pt>
                <c:pt idx="242" c:formatCode="General">
                  <c:v>2079.5</c:v>
                </c:pt>
                <c:pt idx="243" c:formatCode="General">
                  <c:v>2085</c:v>
                </c:pt>
                <c:pt idx="244" c:formatCode="General">
                  <c:v>2088.5</c:v>
                </c:pt>
                <c:pt idx="245" c:formatCode="General">
                  <c:v>2100.7</c:v>
                </c:pt>
                <c:pt idx="246" c:formatCode="General">
                  <c:v>2163.2</c:v>
                </c:pt>
                <c:pt idx="247" c:formatCode="General">
                  <c:v>2204.1</c:v>
                </c:pt>
                <c:pt idx="248" c:formatCode="General">
                  <c:v>2311.6</c:v>
                </c:pt>
                <c:pt idx="249" c:formatCode="General">
                  <c:v>2384.6</c:v>
                </c:pt>
                <c:pt idx="250" c:formatCode="General">
                  <c:v>2484.5</c:v>
                </c:pt>
                <c:pt idx="251" c:formatCode="General">
                  <c:v>2459.1</c:v>
                </c:pt>
                <c:pt idx="252" c:formatCode="General">
                  <c:v>2585.1</c:v>
                </c:pt>
                <c:pt idx="253" c:formatCode="General">
                  <c:v>2725.5</c:v>
                </c:pt>
                <c:pt idx="254" c:formatCode="General">
                  <c:v>3119.1</c:v>
                </c:pt>
                <c:pt idx="255" c:formatCode="General">
                  <c:v>3398.5</c:v>
                </c:pt>
                <c:pt idx="256" c:formatCode="General">
                  <c:v>3736.7</c:v>
                </c:pt>
                <c:pt idx="257" c:formatCode="General">
                  <c:v>3959</c:v>
                </c:pt>
                <c:pt idx="258" c:formatCode="General">
                  <c:v>4267.6</c:v>
                </c:pt>
                <c:pt idx="259" c:formatCode="General">
                  <c:v>4461.3</c:v>
                </c:pt>
                <c:pt idx="260" c:formatCode="General">
                  <c:v>4633.7</c:v>
                </c:pt>
                <c:pt idx="261" c:formatCode="General">
                  <c:v>4587.3</c:v>
                </c:pt>
                <c:pt idx="262" c:formatCode="General">
                  <c:v>4610</c:v>
                </c:pt>
                <c:pt idx="263" c:formatCode="General">
                  <c:v>4388.5</c:v>
                </c:pt>
                <c:pt idx="264" c:formatCode="General">
                  <c:v>4428.9</c:v>
                </c:pt>
                <c:pt idx="265" c:formatCode="General">
                  <c:v>4237.4</c:v>
                </c:pt>
                <c:pt idx="266" c:formatCode="General">
                  <c:v>4077.3</c:v>
                </c:pt>
                <c:pt idx="267" c:formatCode="General">
                  <c:v>3816.1</c:v>
                </c:pt>
                <c:pt idx="268" c:formatCode="General">
                  <c:v>3633.3</c:v>
                </c:pt>
                <c:pt idx="269" c:formatCode="General">
                  <c:v>3431.7</c:v>
                </c:pt>
                <c:pt idx="270" c:formatCode="General">
                  <c:v>3381.5</c:v>
                </c:pt>
                <c:pt idx="271" c:formatCode="General">
                  <c:v>3268.5</c:v>
                </c:pt>
                <c:pt idx="272" c:formatCode="General">
                  <c:v>3143.1</c:v>
                </c:pt>
                <c:pt idx="273" c:formatCode="General">
                  <c:v>2957.2</c:v>
                </c:pt>
                <c:pt idx="274" c:formatCode="General">
                  <c:v>2835.8</c:v>
                </c:pt>
                <c:pt idx="275" c:formatCode="General">
                  <c:v>2715.7</c:v>
                </c:pt>
                <c:pt idx="276" c:formatCode="General">
                  <c:v>2621.2</c:v>
                </c:pt>
                <c:pt idx="277" c:formatCode="General">
                  <c:v>2560.8</c:v>
                </c:pt>
                <c:pt idx="278" c:formatCode="General">
                  <c:v>2563.2</c:v>
                </c:pt>
                <c:pt idx="279" c:formatCode="General">
                  <c:v>2528.3</c:v>
                </c:pt>
                <c:pt idx="280" c:formatCode="General">
                  <c:v>2498.5</c:v>
                </c:pt>
                <c:pt idx="281" c:formatCode="General">
                  <c:v>2362.5</c:v>
                </c:pt>
                <c:pt idx="282" c:formatCode="General">
                  <c:v>2279.5</c:v>
                </c:pt>
                <c:pt idx="283" c:formatCode="General">
                  <c:v>2213.5</c:v>
                </c:pt>
                <c:pt idx="284" c:formatCode="General">
                  <c:v>2269.2</c:v>
                </c:pt>
                <c:pt idx="285" c:formatCode="General">
                  <c:v>2166</c:v>
                </c:pt>
                <c:pt idx="286" c:formatCode="General">
                  <c:v>2170.9</c:v>
                </c:pt>
                <c:pt idx="287" c:formatCode="General">
                  <c:v>2112</c:v>
                </c:pt>
                <c:pt idx="288" c:formatCode="General">
                  <c:v>2085.2</c:v>
                </c:pt>
                <c:pt idx="289" c:formatCode="General">
                  <c:v>2099.5</c:v>
                </c:pt>
                <c:pt idx="290" c:formatCode="General">
                  <c:v>2033.5</c:v>
                </c:pt>
                <c:pt idx="291" c:formatCode="General">
                  <c:v>2050.9</c:v>
                </c:pt>
                <c:pt idx="292" c:formatCode="General">
                  <c:v>2067</c:v>
                </c:pt>
                <c:pt idx="293" c:formatCode="General">
                  <c:v>1992.5</c:v>
                </c:pt>
                <c:pt idx="294" c:formatCode="General">
                  <c:v>2013.6</c:v>
                </c:pt>
                <c:pt idx="295" c:formatCode="General">
                  <c:v>1935.3</c:v>
                </c:pt>
                <c:pt idx="296" c:formatCode="General">
                  <c:v>1985.5</c:v>
                </c:pt>
                <c:pt idx="297" c:formatCode="General">
                  <c:v>1962.8</c:v>
                </c:pt>
                <c:pt idx="298" c:formatCode="General">
                  <c:v>1976.5</c:v>
                </c:pt>
                <c:pt idx="299" c:formatCode="General">
                  <c:v>1941.9</c:v>
                </c:pt>
                <c:pt idx="300" c:formatCode="General">
                  <c:v>1962.5</c:v>
                </c:pt>
                <c:pt idx="301" c:formatCode="General">
                  <c:v>1848</c:v>
                </c:pt>
                <c:pt idx="302" c:formatCode="General">
                  <c:v>1933</c:v>
                </c:pt>
                <c:pt idx="303" c:formatCode="General">
                  <c:v>1829</c:v>
                </c:pt>
                <c:pt idx="304" c:formatCode="General">
                  <c:v>1888.9</c:v>
                </c:pt>
                <c:pt idx="305" c:formatCode="General">
                  <c:v>1822.4</c:v>
                </c:pt>
                <c:pt idx="306" c:formatCode="General">
                  <c:v>1749.2</c:v>
                </c:pt>
                <c:pt idx="307" c:formatCode="General">
                  <c:v>1712.8</c:v>
                </c:pt>
                <c:pt idx="308" c:formatCode="General">
                  <c:v>1777.9</c:v>
                </c:pt>
                <c:pt idx="309" c:formatCode="General">
                  <c:v>1923.2</c:v>
                </c:pt>
                <c:pt idx="310" c:formatCode="General">
                  <c:v>1775.5</c:v>
                </c:pt>
                <c:pt idx="311" c:formatCode="General">
                  <c:v>1764.5</c:v>
                </c:pt>
                <c:pt idx="312" c:formatCode="General">
                  <c:v>1665</c:v>
                </c:pt>
                <c:pt idx="313" c:formatCode="General">
                  <c:v>1622.2</c:v>
                </c:pt>
                <c:pt idx="314" c:formatCode="General">
                  <c:v>1652.2</c:v>
                </c:pt>
                <c:pt idx="315" c:formatCode="General">
                  <c:v>1645.5</c:v>
                </c:pt>
                <c:pt idx="316" c:formatCode="General">
                  <c:v>1719.2</c:v>
                </c:pt>
                <c:pt idx="317" c:formatCode="General">
                  <c:v>1686</c:v>
                </c:pt>
                <c:pt idx="318" c:formatCode="General">
                  <c:v>1915.6</c:v>
                </c:pt>
                <c:pt idx="319" c:formatCode="General">
                  <c:v>1710</c:v>
                </c:pt>
                <c:pt idx="320" c:formatCode="General">
                  <c:v>1837.1</c:v>
                </c:pt>
                <c:pt idx="321" c:formatCode="General">
                  <c:v>1658.5</c:v>
                </c:pt>
                <c:pt idx="322" c:formatCode="General">
                  <c:v>1561.5</c:v>
                </c:pt>
                <c:pt idx="323" c:formatCode="General">
                  <c:v>1644.5</c:v>
                </c:pt>
                <c:pt idx="324" c:formatCode="General">
                  <c:v>1539</c:v>
                </c:pt>
                <c:pt idx="325" c:formatCode="General">
                  <c:v>1568.9</c:v>
                </c:pt>
                <c:pt idx="326" c:formatCode="General">
                  <c:v>1546.5</c:v>
                </c:pt>
                <c:pt idx="327" c:formatCode="General">
                  <c:v>1580</c:v>
                </c:pt>
                <c:pt idx="328" c:formatCode="General">
                  <c:v>1597</c:v>
                </c:pt>
                <c:pt idx="329" c:formatCode="General">
                  <c:v>1651.2</c:v>
                </c:pt>
                <c:pt idx="330" c:formatCode="General">
                  <c:v>1671.5</c:v>
                </c:pt>
                <c:pt idx="331" c:formatCode="General">
                  <c:v>1581</c:v>
                </c:pt>
                <c:pt idx="332" c:formatCode="General">
                  <c:v>1620.7</c:v>
                </c:pt>
                <c:pt idx="333" c:formatCode="General">
                  <c:v>1591.3</c:v>
                </c:pt>
                <c:pt idx="334" c:formatCode="General">
                  <c:v>1675.3</c:v>
                </c:pt>
                <c:pt idx="335" c:formatCode="General">
                  <c:v>1805.2</c:v>
                </c:pt>
                <c:pt idx="336" c:formatCode="General">
                  <c:v>1849.5</c:v>
                </c:pt>
                <c:pt idx="337" c:formatCode="General">
                  <c:v>1824.8</c:v>
                </c:pt>
                <c:pt idx="338" c:formatCode="General">
                  <c:v>1675.4</c:v>
                </c:pt>
                <c:pt idx="339" c:formatCode="General">
                  <c:v>1590.4</c:v>
                </c:pt>
                <c:pt idx="340" c:formatCode="General">
                  <c:v>1627.4</c:v>
                </c:pt>
                <c:pt idx="341" c:formatCode="General">
                  <c:v>1560.4</c:v>
                </c:pt>
                <c:pt idx="342" c:formatCode="General">
                  <c:v>1505.1</c:v>
                </c:pt>
                <c:pt idx="343" c:formatCode="General">
                  <c:v>1476.5</c:v>
                </c:pt>
                <c:pt idx="344" c:formatCode="General">
                  <c:v>1508.6</c:v>
                </c:pt>
                <c:pt idx="345" c:formatCode="General">
                  <c:v>1510</c:v>
                </c:pt>
                <c:pt idx="346" c:formatCode="General">
                  <c:v>1526.6</c:v>
                </c:pt>
                <c:pt idx="347" c:formatCode="General">
                  <c:v>1539</c:v>
                </c:pt>
                <c:pt idx="348" c:formatCode="General">
                  <c:v>1437</c:v>
                </c:pt>
                <c:pt idx="349" c:formatCode="General">
                  <c:v>1486.5</c:v>
                </c:pt>
                <c:pt idx="350" c:formatCode="General">
                  <c:v>1423.3</c:v>
                </c:pt>
                <c:pt idx="351" c:formatCode="General">
                  <c:v>1368.8</c:v>
                </c:pt>
                <c:pt idx="352" c:formatCode="General">
                  <c:v>1351</c:v>
                </c:pt>
                <c:pt idx="353" c:formatCode="General">
                  <c:v>1343.9</c:v>
                </c:pt>
                <c:pt idx="354" c:formatCode="General">
                  <c:v>1354</c:v>
                </c:pt>
                <c:pt idx="355" c:formatCode="General">
                  <c:v>1347.3</c:v>
                </c:pt>
                <c:pt idx="356" c:formatCode="General">
                  <c:v>1302.2</c:v>
                </c:pt>
                <c:pt idx="357" c:formatCode="General">
                  <c:v>1218.9</c:v>
                </c:pt>
                <c:pt idx="358" c:formatCode="General">
                  <c:v>1263</c:v>
                </c:pt>
                <c:pt idx="359" c:formatCode="General">
                  <c:v>1249.3</c:v>
                </c:pt>
                <c:pt idx="360" c:formatCode="General">
                  <c:v>1255.5</c:v>
                </c:pt>
                <c:pt idx="361" c:formatCode="General">
                  <c:v>1234.6</c:v>
                </c:pt>
                <c:pt idx="362" c:formatCode="General">
                  <c:v>1246</c:v>
                </c:pt>
                <c:pt idx="363" c:formatCode="General">
                  <c:v>1209.5</c:v>
                </c:pt>
                <c:pt idx="364" c:formatCode="General">
                  <c:v>1260.5</c:v>
                </c:pt>
                <c:pt idx="365" c:formatCode="General">
                  <c:v>1230.6</c:v>
                </c:pt>
                <c:pt idx="366" c:formatCode="General">
                  <c:v>1328.9</c:v>
                </c:pt>
                <c:pt idx="367" c:formatCode="General">
                  <c:v>1238</c:v>
                </c:pt>
                <c:pt idx="368" c:formatCode="General">
                  <c:v>1286.9</c:v>
                </c:pt>
                <c:pt idx="369" c:formatCode="General">
                  <c:v>1222.5</c:v>
                </c:pt>
                <c:pt idx="370" c:formatCode="General">
                  <c:v>1217.9</c:v>
                </c:pt>
                <c:pt idx="371" c:formatCode="General">
                  <c:v>1229.5</c:v>
                </c:pt>
                <c:pt idx="372" c:formatCode="General">
                  <c:v>1202.5</c:v>
                </c:pt>
                <c:pt idx="373" c:formatCode="General">
                  <c:v>1224.5</c:v>
                </c:pt>
                <c:pt idx="374" c:formatCode="General">
                  <c:v>1230.5</c:v>
                </c:pt>
                <c:pt idx="375" c:formatCode="General">
                  <c:v>1198.2</c:v>
                </c:pt>
                <c:pt idx="376" c:formatCode="General">
                  <c:v>1134.1</c:v>
                </c:pt>
                <c:pt idx="377" c:formatCode="General">
                  <c:v>1133.5</c:v>
                </c:pt>
                <c:pt idx="378" c:formatCode="General">
                  <c:v>1144.2</c:v>
                </c:pt>
                <c:pt idx="379" c:formatCode="General">
                  <c:v>1126.1</c:v>
                </c:pt>
                <c:pt idx="380" c:formatCode="General">
                  <c:v>1137</c:v>
                </c:pt>
                <c:pt idx="381" c:formatCode="General">
                  <c:v>1066</c:v>
                </c:pt>
                <c:pt idx="382" c:formatCode="General">
                  <c:v>1090.1</c:v>
                </c:pt>
                <c:pt idx="383" c:formatCode="General">
                  <c:v>1067.5</c:v>
                </c:pt>
                <c:pt idx="384" c:formatCode="General">
                  <c:v>1063.4</c:v>
                </c:pt>
                <c:pt idx="385" c:formatCode="General">
                  <c:v>1105.8</c:v>
                </c:pt>
                <c:pt idx="386" c:formatCode="General">
                  <c:v>1092.8</c:v>
                </c:pt>
                <c:pt idx="387" c:formatCode="General">
                  <c:v>1110.5</c:v>
                </c:pt>
                <c:pt idx="388" c:formatCode="General">
                  <c:v>1050.4</c:v>
                </c:pt>
                <c:pt idx="389" c:formatCode="General">
                  <c:v>1075.1</c:v>
                </c:pt>
                <c:pt idx="390" c:formatCode="General">
                  <c:v>1050.4</c:v>
                </c:pt>
                <c:pt idx="391" c:formatCode="General">
                  <c:v>1028.1</c:v>
                </c:pt>
                <c:pt idx="392" c:formatCode="General">
                  <c:v>1018.5</c:v>
                </c:pt>
                <c:pt idx="393" c:formatCode="General">
                  <c:v>1004.9</c:v>
                </c:pt>
                <c:pt idx="394" c:formatCode="General">
                  <c:v>1065.6</c:v>
                </c:pt>
                <c:pt idx="395" c:formatCode="General">
                  <c:v>1013</c:v>
                </c:pt>
                <c:pt idx="396" c:formatCode="General">
                  <c:v>1113</c:v>
                </c:pt>
                <c:pt idx="397" c:formatCode="General">
                  <c:v>1065.2</c:v>
                </c:pt>
                <c:pt idx="398" c:formatCode="General">
                  <c:v>1072.3</c:v>
                </c:pt>
                <c:pt idx="399" c:formatCode="General">
                  <c:v>1086</c:v>
                </c:pt>
                <c:pt idx="400" c:formatCode="General">
                  <c:v>1045.1</c:v>
                </c:pt>
                <c:pt idx="401" c:formatCode="General">
                  <c:v>1066</c:v>
                </c:pt>
                <c:pt idx="402" c:formatCode="General">
                  <c:v>1074.5</c:v>
                </c:pt>
                <c:pt idx="403" c:formatCode="General">
                  <c:v>1056.5</c:v>
                </c:pt>
                <c:pt idx="404" c:formatCode="General">
                  <c:v>1133.5</c:v>
                </c:pt>
                <c:pt idx="405" c:formatCode="General">
                  <c:v>1123.5</c:v>
                </c:pt>
                <c:pt idx="406" c:formatCode="General">
                  <c:v>1188.7</c:v>
                </c:pt>
                <c:pt idx="407" c:formatCode="General">
                  <c:v>1156</c:v>
                </c:pt>
                <c:pt idx="408" c:formatCode="General">
                  <c:v>1162</c:v>
                </c:pt>
                <c:pt idx="409" c:formatCode="General">
                  <c:v>1182.7</c:v>
                </c:pt>
                <c:pt idx="410" c:formatCode="General">
                  <c:v>1167</c:v>
                </c:pt>
                <c:pt idx="411" c:formatCode="General">
                  <c:v>1198.7</c:v>
                </c:pt>
                <c:pt idx="412" c:formatCode="General">
                  <c:v>1165.5</c:v>
                </c:pt>
                <c:pt idx="413" c:formatCode="General">
                  <c:v>1139.9</c:v>
                </c:pt>
                <c:pt idx="414" c:formatCode="General">
                  <c:v>1143.4</c:v>
                </c:pt>
                <c:pt idx="415" c:formatCode="General">
                  <c:v>1126.6</c:v>
                </c:pt>
                <c:pt idx="416" c:formatCode="General">
                  <c:v>1105.1</c:v>
                </c:pt>
                <c:pt idx="417" c:formatCode="General">
                  <c:v>1124.1</c:v>
                </c:pt>
                <c:pt idx="418" c:formatCode="General">
                  <c:v>1099</c:v>
                </c:pt>
                <c:pt idx="419" c:formatCode="General">
                  <c:v>1133.9</c:v>
                </c:pt>
                <c:pt idx="420" c:formatCode="General">
                  <c:v>1078.8</c:v>
                </c:pt>
                <c:pt idx="421" c:formatCode="General">
                  <c:v>1036.8</c:v>
                </c:pt>
                <c:pt idx="422" c:formatCode="General">
                  <c:v>1008.6</c:v>
                </c:pt>
                <c:pt idx="423" c:formatCode="General">
                  <c:v>1023</c:v>
                </c:pt>
                <c:pt idx="424" c:formatCode="General">
                  <c:v>1039.5</c:v>
                </c:pt>
                <c:pt idx="425" c:formatCode="General">
                  <c:v>1050.2</c:v>
                </c:pt>
                <c:pt idx="426" c:formatCode="General">
                  <c:v>1079.1</c:v>
                </c:pt>
                <c:pt idx="427" c:formatCode="General">
                  <c:v>1080.5</c:v>
                </c:pt>
                <c:pt idx="428" c:formatCode="General">
                  <c:v>1095.6</c:v>
                </c:pt>
                <c:pt idx="429" c:formatCode="General">
                  <c:v>1075.5</c:v>
                </c:pt>
                <c:pt idx="430" c:formatCode="General">
                  <c:v>1094.6</c:v>
                </c:pt>
                <c:pt idx="431" c:formatCode="General">
                  <c:v>1091</c:v>
                </c:pt>
                <c:pt idx="432" c:formatCode="General">
                  <c:v>1088.9</c:v>
                </c:pt>
                <c:pt idx="433" c:formatCode="General">
                  <c:v>1161.1</c:v>
                </c:pt>
                <c:pt idx="434" c:formatCode="General">
                  <c:v>1220.1</c:v>
                </c:pt>
                <c:pt idx="435" c:formatCode="General">
                  <c:v>1205</c:v>
                </c:pt>
                <c:pt idx="436" c:formatCode="General">
                  <c:v>1212</c:v>
                </c:pt>
                <c:pt idx="437" c:formatCode="General">
                  <c:v>1204.6</c:v>
                </c:pt>
                <c:pt idx="438" c:formatCode="General">
                  <c:v>1239</c:v>
                </c:pt>
                <c:pt idx="439" c:formatCode="General">
                  <c:v>1250</c:v>
                </c:pt>
                <c:pt idx="440" c:formatCode="General">
                  <c:v>1246</c:v>
                </c:pt>
                <c:pt idx="441" c:formatCode="General">
                  <c:v>1134</c:v>
                </c:pt>
                <c:pt idx="442" c:formatCode="General">
                  <c:v>1149.4</c:v>
                </c:pt>
                <c:pt idx="443" c:formatCode="General">
                  <c:v>1140</c:v>
                </c:pt>
                <c:pt idx="444" c:formatCode="General">
                  <c:v>1182.9</c:v>
                </c:pt>
                <c:pt idx="445" c:formatCode="General">
                  <c:v>1196</c:v>
                </c:pt>
                <c:pt idx="446" c:formatCode="General">
                  <c:v>1251.6</c:v>
                </c:pt>
                <c:pt idx="447" c:formatCode="General">
                  <c:v>1170.4</c:v>
                </c:pt>
                <c:pt idx="448" c:formatCode="General">
                  <c:v>1083.5</c:v>
                </c:pt>
                <c:pt idx="449" c:formatCode="General">
                  <c:v>1067.5</c:v>
                </c:pt>
                <c:pt idx="450" c:formatCode="General">
                  <c:v>997</c:v>
                </c:pt>
                <c:pt idx="451" c:formatCode="General">
                  <c:v>1007.5</c:v>
                </c:pt>
                <c:pt idx="452" c:formatCode="General">
                  <c:v>975</c:v>
                </c:pt>
                <c:pt idx="453" c:formatCode="General">
                  <c:v>962.1</c:v>
                </c:pt>
                <c:pt idx="454" c:formatCode="General">
                  <c:v>965.4</c:v>
                </c:pt>
                <c:pt idx="455" c:formatCode="General">
                  <c:v>999.2</c:v>
                </c:pt>
                <c:pt idx="456" c:formatCode="General">
                  <c:v>996.5</c:v>
                </c:pt>
                <c:pt idx="457" c:formatCode="General">
                  <c:v>1018</c:v>
                </c:pt>
                <c:pt idx="458" c:formatCode="General">
                  <c:v>994</c:v>
                </c:pt>
                <c:pt idx="459" c:formatCode="General">
                  <c:v>988.9</c:v>
                </c:pt>
                <c:pt idx="460" c:formatCode="General">
                  <c:v>984.5</c:v>
                </c:pt>
                <c:pt idx="461" c:formatCode="General">
                  <c:v>983.7</c:v>
                </c:pt>
                <c:pt idx="462" c:formatCode="General">
                  <c:v>972</c:v>
                </c:pt>
                <c:pt idx="463" c:formatCode="General">
                  <c:v>1072.5</c:v>
                </c:pt>
                <c:pt idx="464" c:formatCode="General">
                  <c:v>1058.1</c:v>
                </c:pt>
                <c:pt idx="465" c:formatCode="General">
                  <c:v>1059.3</c:v>
                </c:pt>
                <c:pt idx="466" c:formatCode="General">
                  <c:v>1009.4</c:v>
                </c:pt>
                <c:pt idx="467" c:formatCode="General">
                  <c:v>971.5</c:v>
                </c:pt>
                <c:pt idx="468" c:formatCode="General">
                  <c:v>1000.5</c:v>
                </c:pt>
                <c:pt idx="469" c:formatCode="General">
                  <c:v>984.5</c:v>
                </c:pt>
                <c:pt idx="470" c:formatCode="General">
                  <c:v>999</c:v>
                </c:pt>
                <c:pt idx="471" c:formatCode="General">
                  <c:v>991.5</c:v>
                </c:pt>
                <c:pt idx="472" c:formatCode="General">
                  <c:v>961.5</c:v>
                </c:pt>
                <c:pt idx="473" c:formatCode="General">
                  <c:v>943.4</c:v>
                </c:pt>
                <c:pt idx="474" c:formatCode="General">
                  <c:v>907.6</c:v>
                </c:pt>
                <c:pt idx="475" c:formatCode="General">
                  <c:v>924.5</c:v>
                </c:pt>
                <c:pt idx="476" c:formatCode="General">
                  <c:v>904.2</c:v>
                </c:pt>
                <c:pt idx="477" c:formatCode="General">
                  <c:v>925</c:v>
                </c:pt>
                <c:pt idx="478" c:formatCode="General">
                  <c:v>971</c:v>
                </c:pt>
                <c:pt idx="479" c:formatCode="General">
                  <c:v>971.3</c:v>
                </c:pt>
                <c:pt idx="480" c:formatCode="General">
                  <c:v>988</c:v>
                </c:pt>
                <c:pt idx="481" c:formatCode="General">
                  <c:v>987.2</c:v>
                </c:pt>
                <c:pt idx="482" c:formatCode="General">
                  <c:v>942</c:v>
                </c:pt>
                <c:pt idx="483" c:formatCode="General">
                  <c:v>929</c:v>
                </c:pt>
                <c:pt idx="484" c:formatCode="General">
                  <c:v>904</c:v>
                </c:pt>
                <c:pt idx="485" c:formatCode="General">
                  <c:v>950.1</c:v>
                </c:pt>
                <c:pt idx="486" c:formatCode="General">
                  <c:v>911.5</c:v>
                </c:pt>
                <c:pt idx="487" c:formatCode="General">
                  <c:v>953.8</c:v>
                </c:pt>
                <c:pt idx="488" c:formatCode="General">
                  <c:v>939</c:v>
                </c:pt>
                <c:pt idx="489" c:formatCode="General">
                  <c:v>912</c:v>
                </c:pt>
                <c:pt idx="490" c:formatCode="General">
                  <c:v>965</c:v>
                </c:pt>
                <c:pt idx="491" c:formatCode="General">
                  <c:v>917.3</c:v>
                </c:pt>
                <c:pt idx="492" c:formatCode="General">
                  <c:v>940</c:v>
                </c:pt>
                <c:pt idx="493" c:formatCode="General">
                  <c:v>938.2</c:v>
                </c:pt>
                <c:pt idx="494" c:formatCode="General">
                  <c:v>916.8</c:v>
                </c:pt>
                <c:pt idx="495" c:formatCode="General">
                  <c:v>944</c:v>
                </c:pt>
                <c:pt idx="496" c:formatCode="General">
                  <c:v>860</c:v>
                </c:pt>
                <c:pt idx="497" c:formatCode="General">
                  <c:v>890.4</c:v>
                </c:pt>
                <c:pt idx="498" c:formatCode="General">
                  <c:v>861</c:v>
                </c:pt>
                <c:pt idx="499" c:formatCode="General">
                  <c:v>859.9</c:v>
                </c:pt>
                <c:pt idx="500" c:formatCode="General">
                  <c:v>860</c:v>
                </c:pt>
                <c:pt idx="501" c:formatCode="General">
                  <c:v>840</c:v>
                </c:pt>
                <c:pt idx="502" c:formatCode="General">
                  <c:v>842.7</c:v>
                </c:pt>
                <c:pt idx="503" c:formatCode="General">
                  <c:v>856</c:v>
                </c:pt>
                <c:pt idx="504" c:formatCode="General">
                  <c:v>879.8</c:v>
                </c:pt>
                <c:pt idx="505" c:formatCode="General">
                  <c:v>859</c:v>
                </c:pt>
                <c:pt idx="506" c:formatCode="General">
                  <c:v>931</c:v>
                </c:pt>
                <c:pt idx="507" c:formatCode="General">
                  <c:v>909.9</c:v>
                </c:pt>
                <c:pt idx="508" c:formatCode="General">
                  <c:v>938.3</c:v>
                </c:pt>
                <c:pt idx="509" c:formatCode="General">
                  <c:v>911</c:v>
                </c:pt>
                <c:pt idx="510" c:formatCode="General">
                  <c:v>905.5</c:v>
                </c:pt>
                <c:pt idx="511" c:formatCode="General">
                  <c:v>914.9</c:v>
                </c:pt>
                <c:pt idx="512" c:formatCode="General">
                  <c:v>923.5</c:v>
                </c:pt>
                <c:pt idx="513" c:formatCode="General">
                  <c:v>933.5</c:v>
                </c:pt>
                <c:pt idx="514" c:formatCode="General">
                  <c:v>959</c:v>
                </c:pt>
                <c:pt idx="515" c:formatCode="General">
                  <c:v>951.8</c:v>
                </c:pt>
                <c:pt idx="516" c:formatCode="General">
                  <c:v>1010.9</c:v>
                </c:pt>
                <c:pt idx="517" c:formatCode="General">
                  <c:v>984.5</c:v>
                </c:pt>
                <c:pt idx="518" c:formatCode="General">
                  <c:v>975.1</c:v>
                </c:pt>
                <c:pt idx="519" c:formatCode="General">
                  <c:v>938.5</c:v>
                </c:pt>
                <c:pt idx="520" c:formatCode="General">
                  <c:v>1186.7</c:v>
                </c:pt>
                <c:pt idx="521" c:formatCode="General">
                  <c:v>959.5</c:v>
                </c:pt>
                <c:pt idx="522" c:formatCode="General">
                  <c:v>1254.5</c:v>
                </c:pt>
                <c:pt idx="523" c:formatCode="General">
                  <c:v>954</c:v>
                </c:pt>
                <c:pt idx="524" c:formatCode="General">
                  <c:v>966</c:v>
                </c:pt>
                <c:pt idx="525" c:formatCode="General">
                  <c:v>1112.7</c:v>
                </c:pt>
                <c:pt idx="526" c:formatCode="General">
                  <c:v>1233.1</c:v>
                </c:pt>
                <c:pt idx="527" c:formatCode="General">
                  <c:v>1482.1</c:v>
                </c:pt>
                <c:pt idx="528" c:formatCode="General">
                  <c:v>1130.5</c:v>
                </c:pt>
                <c:pt idx="529" c:formatCode="General">
                  <c:v>1230.1</c:v>
                </c:pt>
                <c:pt idx="530" c:formatCode="General">
                  <c:v>947</c:v>
                </c:pt>
                <c:pt idx="531" c:formatCode="General">
                  <c:v>970.4</c:v>
                </c:pt>
                <c:pt idx="532" c:formatCode="General">
                  <c:v>944.5</c:v>
                </c:pt>
                <c:pt idx="533" c:formatCode="General">
                  <c:v>947</c:v>
                </c:pt>
                <c:pt idx="534" c:formatCode="General">
                  <c:v>969.9</c:v>
                </c:pt>
                <c:pt idx="535" c:formatCode="General">
                  <c:v>969.6</c:v>
                </c:pt>
                <c:pt idx="536" c:formatCode="General">
                  <c:v>972</c:v>
                </c:pt>
                <c:pt idx="537" c:formatCode="General">
                  <c:v>942.9</c:v>
                </c:pt>
                <c:pt idx="538" c:formatCode="General">
                  <c:v>924</c:v>
                </c:pt>
                <c:pt idx="539" c:formatCode="General">
                  <c:v>887.1</c:v>
                </c:pt>
                <c:pt idx="540" c:formatCode="General">
                  <c:v>941.2</c:v>
                </c:pt>
                <c:pt idx="541" c:formatCode="General">
                  <c:v>866.5</c:v>
                </c:pt>
                <c:pt idx="542" c:formatCode="General">
                  <c:v>1003</c:v>
                </c:pt>
                <c:pt idx="543" c:formatCode="General">
                  <c:v>935.7</c:v>
                </c:pt>
                <c:pt idx="544" c:formatCode="General">
                  <c:v>973</c:v>
                </c:pt>
                <c:pt idx="545" c:formatCode="General">
                  <c:v>950</c:v>
                </c:pt>
                <c:pt idx="546" c:formatCode="General">
                  <c:v>929.6</c:v>
                </c:pt>
                <c:pt idx="547" c:formatCode="General">
                  <c:v>946.5</c:v>
                </c:pt>
                <c:pt idx="548" c:formatCode="General">
                  <c:v>885.5</c:v>
                </c:pt>
                <c:pt idx="549" c:formatCode="General">
                  <c:v>890.6</c:v>
                </c:pt>
                <c:pt idx="550" c:formatCode="General">
                  <c:v>890</c:v>
                </c:pt>
                <c:pt idx="551" c:formatCode="General">
                  <c:v>905.2</c:v>
                </c:pt>
                <c:pt idx="552" c:formatCode="General">
                  <c:v>898.5</c:v>
                </c:pt>
                <c:pt idx="553" c:formatCode="General">
                  <c:v>912.7</c:v>
                </c:pt>
                <c:pt idx="554" c:formatCode="General">
                  <c:v>873.8</c:v>
                </c:pt>
                <c:pt idx="555" c:formatCode="General">
                  <c:v>902</c:v>
                </c:pt>
                <c:pt idx="556" c:formatCode="General">
                  <c:v>874.4</c:v>
                </c:pt>
                <c:pt idx="557" c:formatCode="General">
                  <c:v>879.1</c:v>
                </c:pt>
                <c:pt idx="558" c:formatCode="General">
                  <c:v>896</c:v>
                </c:pt>
                <c:pt idx="559" c:formatCode="General">
                  <c:v>908.5</c:v>
                </c:pt>
                <c:pt idx="560" c:formatCode="General">
                  <c:v>911.5</c:v>
                </c:pt>
                <c:pt idx="561" c:formatCode="General">
                  <c:v>943</c:v>
                </c:pt>
                <c:pt idx="562" c:formatCode="General">
                  <c:v>914.6</c:v>
                </c:pt>
                <c:pt idx="563" c:formatCode="General">
                  <c:v>936.9</c:v>
                </c:pt>
                <c:pt idx="564" c:formatCode="General">
                  <c:v>913.3</c:v>
                </c:pt>
                <c:pt idx="565" c:formatCode="General">
                  <c:v>925.2</c:v>
                </c:pt>
                <c:pt idx="566" c:formatCode="General">
                  <c:v>893</c:v>
                </c:pt>
                <c:pt idx="567" c:formatCode="General">
                  <c:v>938.5</c:v>
                </c:pt>
                <c:pt idx="568" c:formatCode="General">
                  <c:v>887</c:v>
                </c:pt>
                <c:pt idx="569" c:formatCode="General">
                  <c:v>903</c:v>
                </c:pt>
                <c:pt idx="570" c:formatCode="General">
                  <c:v>914</c:v>
                </c:pt>
                <c:pt idx="571" c:formatCode="General">
                  <c:v>882.5</c:v>
                </c:pt>
                <c:pt idx="572" c:formatCode="General">
                  <c:v>889.5</c:v>
                </c:pt>
                <c:pt idx="573" c:formatCode="General">
                  <c:v>867</c:v>
                </c:pt>
                <c:pt idx="574" c:formatCode="General">
                  <c:v>852.9</c:v>
                </c:pt>
                <c:pt idx="575" c:formatCode="General">
                  <c:v>887.2</c:v>
                </c:pt>
                <c:pt idx="576" c:formatCode="General">
                  <c:v>909</c:v>
                </c:pt>
                <c:pt idx="577" c:formatCode="General">
                  <c:v>946.6</c:v>
                </c:pt>
                <c:pt idx="578" c:formatCode="General">
                  <c:v>931</c:v>
                </c:pt>
                <c:pt idx="579" c:formatCode="General">
                  <c:v>958.2</c:v>
                </c:pt>
                <c:pt idx="580" c:formatCode="General">
                  <c:v>962.7</c:v>
                </c:pt>
                <c:pt idx="581" c:formatCode="General">
                  <c:v>919.5</c:v>
                </c:pt>
                <c:pt idx="582" c:formatCode="General">
                  <c:v>925</c:v>
                </c:pt>
                <c:pt idx="583" c:formatCode="General">
                  <c:v>912.3</c:v>
                </c:pt>
                <c:pt idx="584" c:formatCode="General">
                  <c:v>925</c:v>
                </c:pt>
                <c:pt idx="585" c:formatCode="General">
                  <c:v>957</c:v>
                </c:pt>
                <c:pt idx="586" c:formatCode="General">
                  <c:v>940.7</c:v>
                </c:pt>
                <c:pt idx="587" c:formatCode="General">
                  <c:v>979.5</c:v>
                </c:pt>
                <c:pt idx="588" c:formatCode="General">
                  <c:v>1052.4</c:v>
                </c:pt>
                <c:pt idx="589" c:formatCode="General">
                  <c:v>1011.5</c:v>
                </c:pt>
                <c:pt idx="590" c:formatCode="General">
                  <c:v>1102.6</c:v>
                </c:pt>
                <c:pt idx="591" c:formatCode="General">
                  <c:v>1013.5</c:v>
                </c:pt>
                <c:pt idx="592" c:formatCode="General">
                  <c:v>1017.5</c:v>
                </c:pt>
                <c:pt idx="593" c:formatCode="General">
                  <c:v>956.2</c:v>
                </c:pt>
                <c:pt idx="594" c:formatCode="General">
                  <c:v>991</c:v>
                </c:pt>
                <c:pt idx="595" c:formatCode="General">
                  <c:v>936.5</c:v>
                </c:pt>
                <c:pt idx="596" c:formatCode="General">
                  <c:v>1050</c:v>
                </c:pt>
                <c:pt idx="597" c:formatCode="General">
                  <c:v>912.5</c:v>
                </c:pt>
                <c:pt idx="598" c:formatCode="General">
                  <c:v>952.9</c:v>
                </c:pt>
                <c:pt idx="599" c:formatCode="General">
                  <c:v>884.3</c:v>
                </c:pt>
                <c:pt idx="600" c:formatCode="General">
                  <c:v>929</c:v>
                </c:pt>
                <c:pt idx="601" c:formatCode="General">
                  <c:v>848</c:v>
                </c:pt>
                <c:pt idx="602" c:formatCode="General">
                  <c:v>928.5</c:v>
                </c:pt>
                <c:pt idx="603" c:formatCode="General">
                  <c:v>898.5</c:v>
                </c:pt>
                <c:pt idx="604" c:formatCode="General">
                  <c:v>970.3</c:v>
                </c:pt>
                <c:pt idx="605" c:formatCode="General">
                  <c:v>936.5</c:v>
                </c:pt>
                <c:pt idx="606" c:formatCode="General">
                  <c:v>933</c:v>
                </c:pt>
                <c:pt idx="607" c:formatCode="General">
                  <c:v>938.8</c:v>
                </c:pt>
                <c:pt idx="608" c:formatCode="General">
                  <c:v>1012</c:v>
                </c:pt>
                <c:pt idx="609" c:formatCode="General">
                  <c:v>999.8</c:v>
                </c:pt>
                <c:pt idx="610" c:formatCode="General">
                  <c:v>1072</c:v>
                </c:pt>
                <c:pt idx="611" c:formatCode="General">
                  <c:v>1034.5</c:v>
                </c:pt>
                <c:pt idx="612" c:formatCode="General">
                  <c:v>1093.2</c:v>
                </c:pt>
                <c:pt idx="613" c:formatCode="General">
                  <c:v>1040.3</c:v>
                </c:pt>
                <c:pt idx="614" c:formatCode="General">
                  <c:v>1053</c:v>
                </c:pt>
                <c:pt idx="615" c:formatCode="General">
                  <c:v>993.5</c:v>
                </c:pt>
                <c:pt idx="616" c:formatCode="General">
                  <c:v>1035</c:v>
                </c:pt>
                <c:pt idx="617" c:formatCode="General">
                  <c:v>979.5</c:v>
                </c:pt>
                <c:pt idx="618" c:formatCode="General">
                  <c:v>1021</c:v>
                </c:pt>
                <c:pt idx="619" c:formatCode="General">
                  <c:v>975.5</c:v>
                </c:pt>
                <c:pt idx="620" c:formatCode="General">
                  <c:v>986.4</c:v>
                </c:pt>
                <c:pt idx="621" c:formatCode="General">
                  <c:v>949.5</c:v>
                </c:pt>
                <c:pt idx="622" c:formatCode="General">
                  <c:v>968.5</c:v>
                </c:pt>
                <c:pt idx="623" c:formatCode="General">
                  <c:v>973.3</c:v>
                </c:pt>
                <c:pt idx="624" c:formatCode="General">
                  <c:v>990</c:v>
                </c:pt>
                <c:pt idx="625" c:formatCode="General">
                  <c:v>965.8</c:v>
                </c:pt>
                <c:pt idx="626" c:formatCode="General">
                  <c:v>984</c:v>
                </c:pt>
                <c:pt idx="627" c:formatCode="General">
                  <c:v>933.9</c:v>
                </c:pt>
                <c:pt idx="628" c:formatCode="General">
                  <c:v>973.2</c:v>
                </c:pt>
                <c:pt idx="629" c:formatCode="General">
                  <c:v>994</c:v>
                </c:pt>
                <c:pt idx="630" c:formatCode="General">
                  <c:v>1047.5</c:v>
                </c:pt>
                <c:pt idx="631" c:formatCode="General">
                  <c:v>1095</c:v>
                </c:pt>
                <c:pt idx="632" c:formatCode="General">
                  <c:v>1065</c:v>
                </c:pt>
                <c:pt idx="633" c:formatCode="General">
                  <c:v>1082</c:v>
                </c:pt>
                <c:pt idx="634" c:formatCode="General">
                  <c:v>1037.3</c:v>
                </c:pt>
                <c:pt idx="635" c:formatCode="General">
                  <c:v>1018.4</c:v>
                </c:pt>
                <c:pt idx="636" c:formatCode="General">
                  <c:v>969.3</c:v>
                </c:pt>
                <c:pt idx="637" c:formatCode="General">
                  <c:v>1009.5</c:v>
                </c:pt>
                <c:pt idx="638" c:formatCode="General">
                  <c:v>1008.8</c:v>
                </c:pt>
                <c:pt idx="639" c:formatCode="General">
                  <c:v>1089.8</c:v>
                </c:pt>
                <c:pt idx="640" c:formatCode="General">
                  <c:v>1066.5</c:v>
                </c:pt>
                <c:pt idx="641" c:formatCode="General">
                  <c:v>1099</c:v>
                </c:pt>
                <c:pt idx="642" c:formatCode="General">
                  <c:v>1018.8</c:v>
                </c:pt>
                <c:pt idx="643" c:formatCode="General">
                  <c:v>1019.5</c:v>
                </c:pt>
                <c:pt idx="644" c:formatCode="General">
                  <c:v>956.5</c:v>
                </c:pt>
                <c:pt idx="645" c:formatCode="General">
                  <c:v>996</c:v>
                </c:pt>
                <c:pt idx="646" c:formatCode="General">
                  <c:v>934</c:v>
                </c:pt>
                <c:pt idx="647" c:formatCode="General">
                  <c:v>945.7</c:v>
                </c:pt>
                <c:pt idx="648" c:formatCode="General">
                  <c:v>929</c:v>
                </c:pt>
                <c:pt idx="649" c:formatCode="General">
                  <c:v>926.5</c:v>
                </c:pt>
                <c:pt idx="650" c:formatCode="General">
                  <c:v>910.5</c:v>
                </c:pt>
                <c:pt idx="651" c:formatCode="General">
                  <c:v>869.9</c:v>
                </c:pt>
                <c:pt idx="652" c:formatCode="General">
                  <c:v>890.5</c:v>
                </c:pt>
                <c:pt idx="653" c:formatCode="General">
                  <c:v>943.6</c:v>
                </c:pt>
                <c:pt idx="654" c:formatCode="General">
                  <c:v>934.9</c:v>
                </c:pt>
                <c:pt idx="655" c:formatCode="General">
                  <c:v>930</c:v>
                </c:pt>
                <c:pt idx="656" c:formatCode="General">
                  <c:v>894.9</c:v>
                </c:pt>
                <c:pt idx="657" c:formatCode="General">
                  <c:v>980</c:v>
                </c:pt>
                <c:pt idx="658" c:formatCode="General">
                  <c:v>975</c:v>
                </c:pt>
                <c:pt idx="659" c:formatCode="General">
                  <c:v>1031</c:v>
                </c:pt>
                <c:pt idx="660" c:formatCode="General">
                  <c:v>1004.2</c:v>
                </c:pt>
                <c:pt idx="661" c:formatCode="General">
                  <c:v>1041.5</c:v>
                </c:pt>
                <c:pt idx="662" c:formatCode="General">
                  <c:v>997.7</c:v>
                </c:pt>
                <c:pt idx="663" c:formatCode="General">
                  <c:v>1039.5</c:v>
                </c:pt>
                <c:pt idx="664" c:formatCode="General">
                  <c:v>1028.2</c:v>
                </c:pt>
                <c:pt idx="665" c:formatCode="General">
                  <c:v>1040.5</c:v>
                </c:pt>
                <c:pt idx="666" c:formatCode="General">
                  <c:v>1067.6</c:v>
                </c:pt>
                <c:pt idx="667" c:formatCode="General">
                  <c:v>1035.5</c:v>
                </c:pt>
                <c:pt idx="668" c:formatCode="General">
                  <c:v>1022.5</c:v>
                </c:pt>
                <c:pt idx="669" c:formatCode="General">
                  <c:v>1016.6</c:v>
                </c:pt>
                <c:pt idx="670" c:formatCode="General">
                  <c:v>997.6</c:v>
                </c:pt>
                <c:pt idx="671" c:formatCode="General">
                  <c:v>956.6</c:v>
                </c:pt>
                <c:pt idx="672" c:formatCode="General">
                  <c:v>997</c:v>
                </c:pt>
                <c:pt idx="673" c:formatCode="General">
                  <c:v>916</c:v>
                </c:pt>
                <c:pt idx="674" c:formatCode="General">
                  <c:v>1003</c:v>
                </c:pt>
                <c:pt idx="675" c:formatCode="General">
                  <c:v>971</c:v>
                </c:pt>
                <c:pt idx="676" c:formatCode="General">
                  <c:v>993.6</c:v>
                </c:pt>
                <c:pt idx="677" c:formatCode="General">
                  <c:v>940.1</c:v>
                </c:pt>
                <c:pt idx="678" c:formatCode="General">
                  <c:v>889.4</c:v>
                </c:pt>
                <c:pt idx="679" c:formatCode="General">
                  <c:v>873.3</c:v>
                </c:pt>
                <c:pt idx="680" c:formatCode="General">
                  <c:v>876.5</c:v>
                </c:pt>
                <c:pt idx="681" c:formatCode="General">
                  <c:v>882.5</c:v>
                </c:pt>
                <c:pt idx="682" c:formatCode="General">
                  <c:v>867.5</c:v>
                </c:pt>
                <c:pt idx="683" c:formatCode="General">
                  <c:v>856.7</c:v>
                </c:pt>
                <c:pt idx="684" c:formatCode="General">
                  <c:v>866</c:v>
                </c:pt>
                <c:pt idx="685" c:formatCode="General">
                  <c:v>867.5</c:v>
                </c:pt>
                <c:pt idx="686" c:formatCode="General">
                  <c:v>863.5</c:v>
                </c:pt>
                <c:pt idx="687" c:formatCode="General">
                  <c:v>895</c:v>
                </c:pt>
                <c:pt idx="688" c:formatCode="General">
                  <c:v>898</c:v>
                </c:pt>
                <c:pt idx="689" c:formatCode="General">
                  <c:v>880.5</c:v>
                </c:pt>
                <c:pt idx="690" c:formatCode="General">
                  <c:v>893</c:v>
                </c:pt>
                <c:pt idx="691" c:formatCode="General">
                  <c:v>839.4</c:v>
                </c:pt>
                <c:pt idx="692" c:formatCode="General">
                  <c:v>912.3</c:v>
                </c:pt>
                <c:pt idx="693" c:formatCode="General">
                  <c:v>858.5</c:v>
                </c:pt>
                <c:pt idx="694" c:formatCode="General">
                  <c:v>867.8</c:v>
                </c:pt>
                <c:pt idx="695" c:formatCode="General">
                  <c:v>853</c:v>
                </c:pt>
                <c:pt idx="696" c:formatCode="General">
                  <c:v>836</c:v>
                </c:pt>
                <c:pt idx="697" c:formatCode="General">
                  <c:v>885</c:v>
                </c:pt>
                <c:pt idx="698" c:formatCode="General">
                  <c:v>886.3</c:v>
                </c:pt>
                <c:pt idx="699" c:formatCode="General">
                  <c:v>993.4</c:v>
                </c:pt>
                <c:pt idx="700" c:formatCode="General">
                  <c:v>1017.5</c:v>
                </c:pt>
                <c:pt idx="701" c:formatCode="General">
                  <c:v>1041</c:v>
                </c:pt>
                <c:pt idx="702" c:formatCode="General">
                  <c:v>998.4</c:v>
                </c:pt>
                <c:pt idx="703" c:formatCode="General">
                  <c:v>948.4</c:v>
                </c:pt>
                <c:pt idx="704" c:formatCode="General">
                  <c:v>984.9</c:v>
                </c:pt>
                <c:pt idx="705" c:formatCode="General">
                  <c:v>1068.4</c:v>
                </c:pt>
                <c:pt idx="706" c:formatCode="General">
                  <c:v>1072.6</c:v>
                </c:pt>
                <c:pt idx="707" c:formatCode="General">
                  <c:v>1011.1</c:v>
                </c:pt>
                <c:pt idx="708" c:formatCode="General">
                  <c:v>968.5</c:v>
                </c:pt>
                <c:pt idx="709" c:formatCode="General">
                  <c:v>959.7</c:v>
                </c:pt>
                <c:pt idx="710" c:formatCode="General">
                  <c:v>957.5</c:v>
                </c:pt>
                <c:pt idx="711" c:formatCode="General">
                  <c:v>917.5</c:v>
                </c:pt>
                <c:pt idx="712" c:formatCode="General">
                  <c:v>956</c:v>
                </c:pt>
                <c:pt idx="713" c:formatCode="General">
                  <c:v>960.2</c:v>
                </c:pt>
                <c:pt idx="714" c:formatCode="General">
                  <c:v>969.5</c:v>
                </c:pt>
                <c:pt idx="715" c:formatCode="General">
                  <c:v>999.8</c:v>
                </c:pt>
                <c:pt idx="716" c:formatCode="General">
                  <c:v>973.2</c:v>
                </c:pt>
                <c:pt idx="717" c:formatCode="General">
                  <c:v>953.5</c:v>
                </c:pt>
                <c:pt idx="718" c:formatCode="General">
                  <c:v>957</c:v>
                </c:pt>
                <c:pt idx="719" c:formatCode="General">
                  <c:v>934.5</c:v>
                </c:pt>
                <c:pt idx="720" c:formatCode="General">
                  <c:v>937.6</c:v>
                </c:pt>
                <c:pt idx="721" c:formatCode="General">
                  <c:v>937</c:v>
                </c:pt>
                <c:pt idx="722" c:formatCode="General">
                  <c:v>919</c:v>
                </c:pt>
                <c:pt idx="723" c:formatCode="General">
                  <c:v>958</c:v>
                </c:pt>
                <c:pt idx="724" c:formatCode="General">
                  <c:v>966.9</c:v>
                </c:pt>
                <c:pt idx="725" c:formatCode="General">
                  <c:v>967.5</c:v>
                </c:pt>
                <c:pt idx="726" c:formatCode="General">
                  <c:v>1004.5</c:v>
                </c:pt>
                <c:pt idx="727" c:formatCode="General">
                  <c:v>989.1</c:v>
                </c:pt>
                <c:pt idx="728" c:formatCode="General">
                  <c:v>1052.6</c:v>
                </c:pt>
                <c:pt idx="729" c:formatCode="General">
                  <c:v>988.5</c:v>
                </c:pt>
                <c:pt idx="730" c:formatCode="General">
                  <c:v>1065.5</c:v>
                </c:pt>
                <c:pt idx="731" c:formatCode="General">
                  <c:v>1027.9</c:v>
                </c:pt>
                <c:pt idx="732" c:formatCode="General">
                  <c:v>1062</c:v>
                </c:pt>
                <c:pt idx="733" c:formatCode="General">
                  <c:v>1113</c:v>
                </c:pt>
                <c:pt idx="734" c:formatCode="General">
                  <c:v>1119</c:v>
                </c:pt>
                <c:pt idx="735" c:formatCode="General">
                  <c:v>1185.2</c:v>
                </c:pt>
                <c:pt idx="736" c:formatCode="General">
                  <c:v>1270.8</c:v>
                </c:pt>
                <c:pt idx="737" c:formatCode="General">
                  <c:v>1206</c:v>
                </c:pt>
                <c:pt idx="738" c:formatCode="General">
                  <c:v>1292</c:v>
                </c:pt>
                <c:pt idx="739" c:formatCode="General">
                  <c:v>1233.5</c:v>
                </c:pt>
                <c:pt idx="740" c:formatCode="General">
                  <c:v>1317.9</c:v>
                </c:pt>
                <c:pt idx="741" c:formatCode="General">
                  <c:v>1396.1</c:v>
                </c:pt>
                <c:pt idx="742" c:formatCode="General">
                  <c:v>1492.6</c:v>
                </c:pt>
                <c:pt idx="743" c:formatCode="General">
                  <c:v>1574.4</c:v>
                </c:pt>
                <c:pt idx="744" c:formatCode="General">
                  <c:v>1630.2</c:v>
                </c:pt>
                <c:pt idx="745" c:formatCode="General">
                  <c:v>1667.6</c:v>
                </c:pt>
                <c:pt idx="746" c:formatCode="General">
                  <c:v>1772.9</c:v>
                </c:pt>
                <c:pt idx="747" c:formatCode="General">
                  <c:v>1937</c:v>
                </c:pt>
                <c:pt idx="748" c:formatCode="General">
                  <c:v>2146.2</c:v>
                </c:pt>
                <c:pt idx="749" c:formatCode="General">
                  <c:v>2341</c:v>
                </c:pt>
                <c:pt idx="750" c:formatCode="General">
                  <c:v>2618.2</c:v>
                </c:pt>
                <c:pt idx="751" c:formatCode="General">
                  <c:v>2982.8</c:v>
                </c:pt>
                <c:pt idx="752" c:formatCode="General">
                  <c:v>3582.4</c:v>
                </c:pt>
                <c:pt idx="753" c:formatCode="General">
                  <c:v>4325.5</c:v>
                </c:pt>
                <c:pt idx="754" c:formatCode="General">
                  <c:v>5298.4</c:v>
                </c:pt>
                <c:pt idx="755" c:formatCode="General">
                  <c:v>6196.8</c:v>
                </c:pt>
                <c:pt idx="756" c:formatCode="General">
                  <c:v>7171</c:v>
                </c:pt>
                <c:pt idx="757" c:formatCode="General">
                  <c:v>8028.9</c:v>
                </c:pt>
                <c:pt idx="758" c:formatCode="General">
                  <c:v>8841.2</c:v>
                </c:pt>
                <c:pt idx="759" c:formatCode="General">
                  <c:v>8878</c:v>
                </c:pt>
                <c:pt idx="760" c:formatCode="General">
                  <c:v>9046.7</c:v>
                </c:pt>
                <c:pt idx="761" c:formatCode="General">
                  <c:v>8618.6</c:v>
                </c:pt>
                <c:pt idx="762" c:formatCode="General">
                  <c:v>8055.4</c:v>
                </c:pt>
                <c:pt idx="763" c:formatCode="General">
                  <c:v>7236.9</c:v>
                </c:pt>
                <c:pt idx="764" c:formatCode="General">
                  <c:v>6316.6</c:v>
                </c:pt>
                <c:pt idx="765" c:formatCode="General">
                  <c:v>5345.1</c:v>
                </c:pt>
                <c:pt idx="766" c:formatCode="General">
                  <c:v>4530.2</c:v>
                </c:pt>
                <c:pt idx="767" c:formatCode="General">
                  <c:v>3915.2</c:v>
                </c:pt>
                <c:pt idx="768" c:formatCode="General">
                  <c:v>3481.2</c:v>
                </c:pt>
                <c:pt idx="769" c:formatCode="General">
                  <c:v>3103.7</c:v>
                </c:pt>
                <c:pt idx="770" c:formatCode="General">
                  <c:v>2821.2</c:v>
                </c:pt>
                <c:pt idx="771" c:formatCode="General">
                  <c:v>2586.6</c:v>
                </c:pt>
                <c:pt idx="772" c:formatCode="General">
                  <c:v>2469</c:v>
                </c:pt>
                <c:pt idx="773" c:formatCode="General">
                  <c:v>2428</c:v>
                </c:pt>
                <c:pt idx="774" c:formatCode="General">
                  <c:v>2470.7</c:v>
                </c:pt>
                <c:pt idx="775" c:formatCode="General">
                  <c:v>2480.9</c:v>
                </c:pt>
                <c:pt idx="776" c:formatCode="General">
                  <c:v>2468.3</c:v>
                </c:pt>
                <c:pt idx="777" c:formatCode="General">
                  <c:v>2509.5</c:v>
                </c:pt>
                <c:pt idx="778" c:formatCode="General">
                  <c:v>2504.9</c:v>
                </c:pt>
                <c:pt idx="779" c:formatCode="General">
                  <c:v>2540.5</c:v>
                </c:pt>
                <c:pt idx="780" c:formatCode="General">
                  <c:v>2625</c:v>
                </c:pt>
                <c:pt idx="781" c:formatCode="General">
                  <c:v>2738.6</c:v>
                </c:pt>
                <c:pt idx="782" c:formatCode="General">
                  <c:v>2846.5</c:v>
                </c:pt>
                <c:pt idx="783" c:formatCode="General">
                  <c:v>2858.3</c:v>
                </c:pt>
                <c:pt idx="784" c:formatCode="General">
                  <c:v>2956.7</c:v>
                </c:pt>
                <c:pt idx="785" c:formatCode="General">
                  <c:v>3090.8</c:v>
                </c:pt>
                <c:pt idx="786" c:formatCode="General">
                  <c:v>3254.8</c:v>
                </c:pt>
                <c:pt idx="787" c:formatCode="General">
                  <c:v>3469.3</c:v>
                </c:pt>
                <c:pt idx="788" c:formatCode="General">
                  <c:v>3658.9</c:v>
                </c:pt>
                <c:pt idx="789" c:formatCode="General">
                  <c:v>3813.8</c:v>
                </c:pt>
                <c:pt idx="790" c:formatCode="General">
                  <c:v>3940.1</c:v>
                </c:pt>
                <c:pt idx="791" c:formatCode="General">
                  <c:v>4127.2</c:v>
                </c:pt>
                <c:pt idx="792" c:formatCode="General">
                  <c:v>4464</c:v>
                </c:pt>
                <c:pt idx="793" c:formatCode="General">
                  <c:v>4690.1</c:v>
                </c:pt>
                <c:pt idx="794" c:formatCode="General">
                  <c:v>4953.4</c:v>
                </c:pt>
                <c:pt idx="795" c:formatCode="General">
                  <c:v>5133.4</c:v>
                </c:pt>
                <c:pt idx="796" c:formatCode="General">
                  <c:v>5512</c:v>
                </c:pt>
                <c:pt idx="797" c:formatCode="General">
                  <c:v>5875.7</c:v>
                </c:pt>
                <c:pt idx="798" c:formatCode="General">
                  <c:v>6357.6</c:v>
                </c:pt>
                <c:pt idx="799" c:formatCode="General">
                  <c:v>6703.6</c:v>
                </c:pt>
                <c:pt idx="800" c:formatCode="General">
                  <c:v>7161.5</c:v>
                </c:pt>
                <c:pt idx="801" c:formatCode="General">
                  <c:v>7169.5</c:v>
                </c:pt>
                <c:pt idx="802" c:formatCode="General">
                  <c:v>7585</c:v>
                </c:pt>
                <c:pt idx="803" c:formatCode="General">
                  <c:v>7251.5</c:v>
                </c:pt>
                <c:pt idx="804" c:formatCode="General">
                  <c:v>7419.2</c:v>
                </c:pt>
                <c:pt idx="805" c:formatCode="General">
                  <c:v>7128.9</c:v>
                </c:pt>
                <c:pt idx="806" c:formatCode="General">
                  <c:v>6837</c:v>
                </c:pt>
                <c:pt idx="807" c:formatCode="General">
                  <c:v>6282.2</c:v>
                </c:pt>
                <c:pt idx="808" c:formatCode="General">
                  <c:v>5808.7</c:v>
                </c:pt>
                <c:pt idx="809" c:formatCode="General">
                  <c:v>5317.9</c:v>
                </c:pt>
                <c:pt idx="810" c:formatCode="General">
                  <c:v>4878.6</c:v>
                </c:pt>
                <c:pt idx="811" c:formatCode="General">
                  <c:v>4447.6</c:v>
                </c:pt>
                <c:pt idx="812" c:formatCode="General">
                  <c:v>4172.4</c:v>
                </c:pt>
                <c:pt idx="813" c:formatCode="General">
                  <c:v>4008</c:v>
                </c:pt>
                <c:pt idx="814" c:formatCode="General">
                  <c:v>3906.9</c:v>
                </c:pt>
                <c:pt idx="815" c:formatCode="General">
                  <c:v>3631</c:v>
                </c:pt>
                <c:pt idx="816" c:formatCode="General">
                  <c:v>3393.8</c:v>
                </c:pt>
                <c:pt idx="817" c:formatCode="General">
                  <c:v>3246.2</c:v>
                </c:pt>
                <c:pt idx="818" c:formatCode="General">
                  <c:v>3184.4</c:v>
                </c:pt>
                <c:pt idx="819" c:formatCode="General">
                  <c:v>3037.8</c:v>
                </c:pt>
                <c:pt idx="820" c:formatCode="General">
                  <c:v>2917.9</c:v>
                </c:pt>
                <c:pt idx="821" c:formatCode="General">
                  <c:v>2816.3</c:v>
                </c:pt>
                <c:pt idx="822" c:formatCode="General">
                  <c:v>2752.5</c:v>
                </c:pt>
                <c:pt idx="823" c:formatCode="General">
                  <c:v>2692.4</c:v>
                </c:pt>
                <c:pt idx="824" c:formatCode="General">
                  <c:v>2677.4</c:v>
                </c:pt>
                <c:pt idx="825" c:formatCode="General">
                  <c:v>2566.9</c:v>
                </c:pt>
                <c:pt idx="826" c:formatCode="General">
                  <c:v>2472.2</c:v>
                </c:pt>
                <c:pt idx="827" c:formatCode="General">
                  <c:v>2336.7</c:v>
                </c:pt>
                <c:pt idx="828" c:formatCode="General">
                  <c:v>2215.8</c:v>
                </c:pt>
                <c:pt idx="829" c:formatCode="General">
                  <c:v>2014.7</c:v>
                </c:pt>
                <c:pt idx="830" c:formatCode="General">
                  <c:v>1868.6</c:v>
                </c:pt>
                <c:pt idx="831" c:formatCode="General">
                  <c:v>1864.5</c:v>
                </c:pt>
                <c:pt idx="832" c:formatCode="General">
                  <c:v>1821</c:v>
                </c:pt>
                <c:pt idx="833" c:formatCode="General">
                  <c:v>1794.1</c:v>
                </c:pt>
                <c:pt idx="834" c:formatCode="General">
                  <c:v>1685.5</c:v>
                </c:pt>
                <c:pt idx="835" c:formatCode="General">
                  <c:v>1625.6</c:v>
                </c:pt>
                <c:pt idx="836" c:formatCode="General">
                  <c:v>1652.6</c:v>
                </c:pt>
                <c:pt idx="837" c:formatCode="General">
                  <c:v>1624.5</c:v>
                </c:pt>
                <c:pt idx="838" c:formatCode="General">
                  <c:v>1651.2</c:v>
                </c:pt>
                <c:pt idx="839" c:formatCode="General">
                  <c:v>1587</c:v>
                </c:pt>
                <c:pt idx="840" c:formatCode="General">
                  <c:v>1561.3</c:v>
                </c:pt>
                <c:pt idx="841" c:formatCode="General">
                  <c:v>1533.5</c:v>
                </c:pt>
                <c:pt idx="842" c:formatCode="General">
                  <c:v>1556.4</c:v>
                </c:pt>
                <c:pt idx="843" c:formatCode="General">
                  <c:v>1496.5</c:v>
                </c:pt>
                <c:pt idx="844" c:formatCode="General">
                  <c:v>1581</c:v>
                </c:pt>
                <c:pt idx="845" c:formatCode="General">
                  <c:v>1453</c:v>
                </c:pt>
                <c:pt idx="846" c:formatCode="General">
                  <c:v>1549.5</c:v>
                </c:pt>
                <c:pt idx="847" c:formatCode="General">
                  <c:v>1447.5</c:v>
                </c:pt>
                <c:pt idx="848" c:formatCode="General">
                  <c:v>1475.3</c:v>
                </c:pt>
                <c:pt idx="849" c:formatCode="General">
                  <c:v>1391.1</c:v>
                </c:pt>
                <c:pt idx="850" c:formatCode="General">
                  <c:v>1416.5</c:v>
                </c:pt>
                <c:pt idx="851" c:formatCode="General">
                  <c:v>1367</c:v>
                </c:pt>
                <c:pt idx="852" c:formatCode="General">
                  <c:v>1395.9</c:v>
                </c:pt>
                <c:pt idx="853" c:formatCode="General">
                  <c:v>1339.4</c:v>
                </c:pt>
                <c:pt idx="854" c:formatCode="General">
                  <c:v>1365.5</c:v>
                </c:pt>
                <c:pt idx="855" c:formatCode="General">
                  <c:v>1289.5</c:v>
                </c:pt>
                <c:pt idx="856" c:formatCode="General">
                  <c:v>1311.1</c:v>
                </c:pt>
                <c:pt idx="857" c:formatCode="General">
                  <c:v>1242.3</c:v>
                </c:pt>
                <c:pt idx="858" c:formatCode="General">
                  <c:v>1233.9</c:v>
                </c:pt>
                <c:pt idx="859" c:formatCode="General">
                  <c:v>1173.8</c:v>
                </c:pt>
                <c:pt idx="860" c:formatCode="General">
                  <c:v>1102.6</c:v>
                </c:pt>
                <c:pt idx="861" c:formatCode="General">
                  <c:v>1138</c:v>
                </c:pt>
                <c:pt idx="862" c:formatCode="General">
                  <c:v>1172.8</c:v>
                </c:pt>
                <c:pt idx="863" c:formatCode="General">
                  <c:v>1173.9</c:v>
                </c:pt>
                <c:pt idx="864" c:formatCode="General">
                  <c:v>1174</c:v>
                </c:pt>
                <c:pt idx="865" c:formatCode="General">
                  <c:v>1083.1</c:v>
                </c:pt>
                <c:pt idx="866" c:formatCode="General">
                  <c:v>1118.5</c:v>
                </c:pt>
                <c:pt idx="867" c:formatCode="General">
                  <c:v>1098.6</c:v>
                </c:pt>
                <c:pt idx="868" c:formatCode="General">
                  <c:v>1141</c:v>
                </c:pt>
                <c:pt idx="869" c:formatCode="General">
                  <c:v>1186.9</c:v>
                </c:pt>
                <c:pt idx="870" c:formatCode="General">
                  <c:v>1209</c:v>
                </c:pt>
                <c:pt idx="871" c:formatCode="General">
                  <c:v>1333.5</c:v>
                </c:pt>
                <c:pt idx="872" c:formatCode="General">
                  <c:v>1308.7</c:v>
                </c:pt>
                <c:pt idx="873" c:formatCode="General">
                  <c:v>1345.5</c:v>
                </c:pt>
                <c:pt idx="874" c:formatCode="General">
                  <c:v>1300.5</c:v>
                </c:pt>
                <c:pt idx="875" c:formatCode="General">
                  <c:v>1334</c:v>
                </c:pt>
                <c:pt idx="876" c:formatCode="General">
                  <c:v>1337.3</c:v>
                </c:pt>
                <c:pt idx="877" c:formatCode="General">
                  <c:v>1344.5</c:v>
                </c:pt>
                <c:pt idx="878" c:formatCode="General">
                  <c:v>1329.1</c:v>
                </c:pt>
                <c:pt idx="879" c:formatCode="General">
                  <c:v>1237.5</c:v>
                </c:pt>
                <c:pt idx="880" c:formatCode="General">
                  <c:v>1161.9</c:v>
                </c:pt>
                <c:pt idx="881" c:formatCode="General">
                  <c:v>1222</c:v>
                </c:pt>
                <c:pt idx="882" c:formatCode="General">
                  <c:v>1189.4</c:v>
                </c:pt>
                <c:pt idx="883" c:formatCode="General">
                  <c:v>1202.7</c:v>
                </c:pt>
                <c:pt idx="884" c:formatCode="General">
                  <c:v>1169</c:v>
                </c:pt>
                <c:pt idx="885" c:formatCode="General">
                  <c:v>1122.9</c:v>
                </c:pt>
                <c:pt idx="886" c:formatCode="General">
                  <c:v>1137</c:v>
                </c:pt>
                <c:pt idx="887" c:formatCode="General">
                  <c:v>1139</c:v>
                </c:pt>
                <c:pt idx="888" c:formatCode="General">
                  <c:v>1135.5</c:v>
                </c:pt>
                <c:pt idx="889" c:formatCode="General">
                  <c:v>1155.8</c:v>
                </c:pt>
                <c:pt idx="890" c:formatCode="General">
                  <c:v>1180.5</c:v>
                </c:pt>
                <c:pt idx="891" c:formatCode="General">
                  <c:v>1126.5</c:v>
                </c:pt>
                <c:pt idx="892" c:formatCode="General">
                  <c:v>1177.1</c:v>
                </c:pt>
                <c:pt idx="893" c:formatCode="General">
                  <c:v>1132.5</c:v>
                </c:pt>
                <c:pt idx="894" c:formatCode="General">
                  <c:v>1199.9</c:v>
                </c:pt>
                <c:pt idx="895" c:formatCode="General">
                  <c:v>1317.2</c:v>
                </c:pt>
                <c:pt idx="896" c:formatCode="General">
                  <c:v>1310.1</c:v>
                </c:pt>
                <c:pt idx="897" c:formatCode="General">
                  <c:v>1182.7</c:v>
                </c:pt>
                <c:pt idx="898" c:formatCode="General">
                  <c:v>1138.5</c:v>
                </c:pt>
                <c:pt idx="899" c:formatCode="General">
                  <c:v>1142.9</c:v>
                </c:pt>
                <c:pt idx="900" c:formatCode="General">
                  <c:v>1125.5</c:v>
                </c:pt>
                <c:pt idx="901" c:formatCode="General">
                  <c:v>1106.2</c:v>
                </c:pt>
                <c:pt idx="902" c:formatCode="General">
                  <c:v>1124.9</c:v>
                </c:pt>
                <c:pt idx="903" c:formatCode="General">
                  <c:v>1113.5</c:v>
                </c:pt>
                <c:pt idx="904" c:formatCode="General">
                  <c:v>1163.3</c:v>
                </c:pt>
                <c:pt idx="905" c:formatCode="General">
                  <c:v>1107.6</c:v>
                </c:pt>
                <c:pt idx="906" c:formatCode="General">
                  <c:v>1078.9</c:v>
                </c:pt>
                <c:pt idx="907" c:formatCode="General">
                  <c:v>1097.5</c:v>
                </c:pt>
                <c:pt idx="908" c:formatCode="General">
                  <c:v>1086.3</c:v>
                </c:pt>
                <c:pt idx="909" c:formatCode="General">
                  <c:v>1074.3</c:v>
                </c:pt>
                <c:pt idx="910" c:formatCode="General">
                  <c:v>1114.5</c:v>
                </c:pt>
                <c:pt idx="911" c:formatCode="General">
                  <c:v>1050</c:v>
                </c:pt>
                <c:pt idx="912" c:formatCode="General">
                  <c:v>1100</c:v>
                </c:pt>
                <c:pt idx="913" c:formatCode="General">
                  <c:v>1080.1</c:v>
                </c:pt>
                <c:pt idx="914" c:formatCode="General">
                  <c:v>1117.4</c:v>
                </c:pt>
                <c:pt idx="915" c:formatCode="General">
                  <c:v>1098.5</c:v>
                </c:pt>
                <c:pt idx="916" c:formatCode="General">
                  <c:v>1114.4</c:v>
                </c:pt>
                <c:pt idx="917" c:formatCode="General">
                  <c:v>1106</c:v>
                </c:pt>
                <c:pt idx="918" c:formatCode="General">
                  <c:v>1115.7</c:v>
                </c:pt>
                <c:pt idx="919" c:formatCode="General">
                  <c:v>1141.3</c:v>
                </c:pt>
                <c:pt idx="920" c:formatCode="General">
                  <c:v>1131.2</c:v>
                </c:pt>
                <c:pt idx="921" c:formatCode="General">
                  <c:v>1150</c:v>
                </c:pt>
                <c:pt idx="922" c:formatCode="General">
                  <c:v>1142</c:v>
                </c:pt>
                <c:pt idx="923" c:formatCode="General">
                  <c:v>1169.2</c:v>
                </c:pt>
                <c:pt idx="924" c:formatCode="General">
                  <c:v>1191.9</c:v>
                </c:pt>
                <c:pt idx="925" c:formatCode="General">
                  <c:v>1190</c:v>
                </c:pt>
                <c:pt idx="926" c:formatCode="General">
                  <c:v>1206.3</c:v>
                </c:pt>
                <c:pt idx="927" c:formatCode="General">
                  <c:v>1206.9</c:v>
                </c:pt>
                <c:pt idx="928" c:formatCode="General">
                  <c:v>1161.5</c:v>
                </c:pt>
                <c:pt idx="929" c:formatCode="General">
                  <c:v>1170.6</c:v>
                </c:pt>
                <c:pt idx="930" c:formatCode="General">
                  <c:v>1152.4</c:v>
                </c:pt>
                <c:pt idx="931" c:formatCode="General">
                  <c:v>1156.2</c:v>
                </c:pt>
                <c:pt idx="932" c:formatCode="General">
                  <c:v>1189</c:v>
                </c:pt>
                <c:pt idx="933" c:formatCode="General">
                  <c:v>1206.2</c:v>
                </c:pt>
                <c:pt idx="934" c:formatCode="General">
                  <c:v>1186</c:v>
                </c:pt>
                <c:pt idx="935" c:formatCode="General">
                  <c:v>1234</c:v>
                </c:pt>
                <c:pt idx="936" c:formatCode="General">
                  <c:v>1172.5</c:v>
                </c:pt>
                <c:pt idx="937" c:formatCode="General">
                  <c:v>1192.4</c:v>
                </c:pt>
                <c:pt idx="938" c:formatCode="General">
                  <c:v>1193.2</c:v>
                </c:pt>
                <c:pt idx="939" c:formatCode="General">
                  <c:v>1181.5</c:v>
                </c:pt>
                <c:pt idx="940" c:formatCode="General">
                  <c:v>1176.1</c:v>
                </c:pt>
                <c:pt idx="941" c:formatCode="General">
                  <c:v>1132.4</c:v>
                </c:pt>
                <c:pt idx="942" c:formatCode="General">
                  <c:v>1147</c:v>
                </c:pt>
                <c:pt idx="943" c:formatCode="General">
                  <c:v>1161.7</c:v>
                </c:pt>
                <c:pt idx="944" c:formatCode="General">
                  <c:v>1153.3</c:v>
                </c:pt>
                <c:pt idx="945" c:formatCode="General">
                  <c:v>1179.5</c:v>
                </c:pt>
                <c:pt idx="946" c:formatCode="General">
                  <c:v>1092</c:v>
                </c:pt>
                <c:pt idx="947" c:formatCode="General">
                  <c:v>1130.1</c:v>
                </c:pt>
                <c:pt idx="948" c:formatCode="General">
                  <c:v>1095.5</c:v>
                </c:pt>
                <c:pt idx="949" c:formatCode="General">
                  <c:v>1073.1</c:v>
                </c:pt>
                <c:pt idx="950" c:formatCode="General">
                  <c:v>1087.1</c:v>
                </c:pt>
                <c:pt idx="951" c:formatCode="General">
                  <c:v>1077</c:v>
                </c:pt>
                <c:pt idx="952" c:formatCode="General">
                  <c:v>1113.7</c:v>
                </c:pt>
                <c:pt idx="953" c:formatCode="General">
                  <c:v>1084.5</c:v>
                </c:pt>
                <c:pt idx="954" c:formatCode="General">
                  <c:v>1070.4</c:v>
                </c:pt>
                <c:pt idx="955" c:formatCode="General">
                  <c:v>1069</c:v>
                </c:pt>
                <c:pt idx="956" c:formatCode="General">
                  <c:v>1057.1</c:v>
                </c:pt>
                <c:pt idx="957" c:formatCode="General">
                  <c:v>1086.6</c:v>
                </c:pt>
                <c:pt idx="958" c:formatCode="General">
                  <c:v>1091.5</c:v>
                </c:pt>
                <c:pt idx="959" c:formatCode="General">
                  <c:v>1111.6</c:v>
                </c:pt>
                <c:pt idx="960" c:formatCode="General">
                  <c:v>1128.4</c:v>
                </c:pt>
                <c:pt idx="961" c:formatCode="General">
                  <c:v>1192.9</c:v>
                </c:pt>
                <c:pt idx="962" c:formatCode="General">
                  <c:v>1223.5</c:v>
                </c:pt>
                <c:pt idx="963" c:formatCode="General">
                  <c:v>1280.8</c:v>
                </c:pt>
                <c:pt idx="964" c:formatCode="General">
                  <c:v>1271.8</c:v>
                </c:pt>
                <c:pt idx="965" c:formatCode="General">
                  <c:v>1365.9</c:v>
                </c:pt>
                <c:pt idx="966" c:formatCode="General">
                  <c:v>1346.5</c:v>
                </c:pt>
                <c:pt idx="967" c:formatCode="General">
                  <c:v>1426.2</c:v>
                </c:pt>
                <c:pt idx="968" c:formatCode="General">
                  <c:v>1306.2</c:v>
                </c:pt>
                <c:pt idx="969" c:formatCode="General">
                  <c:v>1330.5</c:v>
                </c:pt>
                <c:pt idx="970" c:formatCode="General">
                  <c:v>1320.5</c:v>
                </c:pt>
                <c:pt idx="971" c:formatCode="General">
                  <c:v>1407.9</c:v>
                </c:pt>
                <c:pt idx="972" c:formatCode="General">
                  <c:v>1298.6</c:v>
                </c:pt>
                <c:pt idx="973" c:formatCode="General">
                  <c:v>1225.5</c:v>
                </c:pt>
                <c:pt idx="974" c:formatCode="General">
                  <c:v>1180.5</c:v>
                </c:pt>
                <c:pt idx="975" c:formatCode="General">
                  <c:v>1185.5</c:v>
                </c:pt>
                <c:pt idx="976" c:formatCode="General">
                  <c:v>1184.8</c:v>
                </c:pt>
                <c:pt idx="977" c:formatCode="General">
                  <c:v>1224.8</c:v>
                </c:pt>
                <c:pt idx="978" c:formatCode="General">
                  <c:v>1224</c:v>
                </c:pt>
                <c:pt idx="979" c:formatCode="General">
                  <c:v>1279.5</c:v>
                </c:pt>
                <c:pt idx="980" c:formatCode="General">
                  <c:v>1259</c:v>
                </c:pt>
                <c:pt idx="981" c:formatCode="General">
                  <c:v>1324.6</c:v>
                </c:pt>
                <c:pt idx="982" c:formatCode="General">
                  <c:v>1213.1</c:v>
                </c:pt>
                <c:pt idx="983" c:formatCode="General">
                  <c:v>1340.2</c:v>
                </c:pt>
                <c:pt idx="984" c:formatCode="General">
                  <c:v>1324.5</c:v>
                </c:pt>
                <c:pt idx="985" c:formatCode="General">
                  <c:v>1539.4</c:v>
                </c:pt>
                <c:pt idx="986" c:formatCode="General">
                  <c:v>1452</c:v>
                </c:pt>
                <c:pt idx="987" c:formatCode="General">
                  <c:v>1428.5</c:v>
                </c:pt>
                <c:pt idx="988" c:formatCode="General">
                  <c:v>1342.5</c:v>
                </c:pt>
                <c:pt idx="989" c:formatCode="General">
                  <c:v>1267.7</c:v>
                </c:pt>
                <c:pt idx="990" c:formatCode="General">
                  <c:v>1231.3</c:v>
                </c:pt>
                <c:pt idx="991" c:formatCode="General">
                  <c:v>1228.5</c:v>
                </c:pt>
                <c:pt idx="992" c:formatCode="General">
                  <c:v>1136.8</c:v>
                </c:pt>
                <c:pt idx="993" c:formatCode="General">
                  <c:v>1132.5</c:v>
                </c:pt>
                <c:pt idx="994" c:formatCode="General">
                  <c:v>1063.3</c:v>
                </c:pt>
                <c:pt idx="995" c:formatCode="General">
                  <c:v>1136.8</c:v>
                </c:pt>
                <c:pt idx="996" c:formatCode="General">
                  <c:v>1134.5</c:v>
                </c:pt>
                <c:pt idx="997" c:formatCode="General">
                  <c:v>1092.9</c:v>
                </c:pt>
                <c:pt idx="998" c:formatCode="General">
                  <c:v>1056.6</c:v>
                </c:pt>
                <c:pt idx="999" c:formatCode="General">
                  <c:v>1062.8</c:v>
                </c:pt>
                <c:pt idx="1000" c:formatCode="General">
                  <c:v>1057.5</c:v>
                </c:pt>
              </c:numCache>
            </c:numRef>
          </c:yVal>
          <c:smooth val="0"/>
        </c:ser>
        <c:ser>
          <c:idx val="1"/>
          <c:order val="1"/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xVal>
            <c:numRef>
              <c:f>'[新建 Microsoft Excel 工作表.xlsx]Sheet1'!$A$1:$A$1001</c:f>
              <c:numCache>
                <c:formatCode>General</c:formatCode>
                <c:ptCount val="1001"/>
                <c:pt idx="0" c:formatCode="General">
                  <c:v>615.2</c:v>
                </c:pt>
                <c:pt idx="1" c:formatCode="General">
                  <c:v>618.5</c:v>
                </c:pt>
                <c:pt idx="2" c:formatCode="General">
                  <c:v>621.8</c:v>
                </c:pt>
                <c:pt idx="3" c:formatCode="General">
                  <c:v>625.1</c:v>
                </c:pt>
                <c:pt idx="4" c:formatCode="General">
                  <c:v>628.4</c:v>
                </c:pt>
                <c:pt idx="5" c:formatCode="General">
                  <c:v>631.7</c:v>
                </c:pt>
                <c:pt idx="6" c:formatCode="General">
                  <c:v>635</c:v>
                </c:pt>
                <c:pt idx="7" c:formatCode="General">
                  <c:v>638.3</c:v>
                </c:pt>
                <c:pt idx="8" c:formatCode="General">
                  <c:v>641.6</c:v>
                </c:pt>
                <c:pt idx="9" c:formatCode="General">
                  <c:v>644.9</c:v>
                </c:pt>
                <c:pt idx="10" c:formatCode="General">
                  <c:v>648.2</c:v>
                </c:pt>
                <c:pt idx="11" c:formatCode="General">
                  <c:v>651.5</c:v>
                </c:pt>
                <c:pt idx="12" c:formatCode="General">
                  <c:v>654.8</c:v>
                </c:pt>
                <c:pt idx="13" c:formatCode="General">
                  <c:v>658</c:v>
                </c:pt>
                <c:pt idx="14" c:formatCode="General">
                  <c:v>661.3</c:v>
                </c:pt>
                <c:pt idx="15" c:formatCode="General">
                  <c:v>664.6</c:v>
                </c:pt>
                <c:pt idx="16" c:formatCode="General">
                  <c:v>667.9</c:v>
                </c:pt>
                <c:pt idx="17" c:formatCode="General">
                  <c:v>671.2</c:v>
                </c:pt>
                <c:pt idx="18" c:formatCode="General">
                  <c:v>674.5</c:v>
                </c:pt>
                <c:pt idx="19" c:formatCode="General">
                  <c:v>677.8</c:v>
                </c:pt>
                <c:pt idx="20" c:formatCode="General">
                  <c:v>681.1</c:v>
                </c:pt>
                <c:pt idx="21" c:formatCode="General">
                  <c:v>684.3</c:v>
                </c:pt>
                <c:pt idx="22" c:formatCode="General">
                  <c:v>687.6</c:v>
                </c:pt>
                <c:pt idx="23" c:formatCode="General">
                  <c:v>690.9</c:v>
                </c:pt>
                <c:pt idx="24" c:formatCode="General">
                  <c:v>694.2</c:v>
                </c:pt>
                <c:pt idx="25" c:formatCode="General">
                  <c:v>697.4</c:v>
                </c:pt>
                <c:pt idx="26" c:formatCode="General">
                  <c:v>700.7</c:v>
                </c:pt>
                <c:pt idx="27" c:formatCode="General">
                  <c:v>704</c:v>
                </c:pt>
                <c:pt idx="28" c:formatCode="General">
                  <c:v>707.3</c:v>
                </c:pt>
                <c:pt idx="29" c:formatCode="General">
                  <c:v>710.5</c:v>
                </c:pt>
                <c:pt idx="30" c:formatCode="General">
                  <c:v>713.8</c:v>
                </c:pt>
                <c:pt idx="31" c:formatCode="General">
                  <c:v>717.1</c:v>
                </c:pt>
                <c:pt idx="32" c:formatCode="General">
                  <c:v>720.3</c:v>
                </c:pt>
                <c:pt idx="33" c:formatCode="General">
                  <c:v>723.6</c:v>
                </c:pt>
                <c:pt idx="34" c:formatCode="General">
                  <c:v>726.9</c:v>
                </c:pt>
                <c:pt idx="35" c:formatCode="General">
                  <c:v>730.1</c:v>
                </c:pt>
                <c:pt idx="36" c:formatCode="General">
                  <c:v>733.4</c:v>
                </c:pt>
                <c:pt idx="37" c:formatCode="General">
                  <c:v>736.7</c:v>
                </c:pt>
                <c:pt idx="38" c:formatCode="General">
                  <c:v>739.9</c:v>
                </c:pt>
                <c:pt idx="39" c:formatCode="General">
                  <c:v>743.2</c:v>
                </c:pt>
                <c:pt idx="40" c:formatCode="General">
                  <c:v>746.5</c:v>
                </c:pt>
                <c:pt idx="41" c:formatCode="General">
                  <c:v>749.7</c:v>
                </c:pt>
                <c:pt idx="42" c:formatCode="General">
                  <c:v>753</c:v>
                </c:pt>
                <c:pt idx="43" c:formatCode="General">
                  <c:v>756.2</c:v>
                </c:pt>
                <c:pt idx="44" c:formatCode="General">
                  <c:v>759.5</c:v>
                </c:pt>
                <c:pt idx="45" c:formatCode="General">
                  <c:v>762.7</c:v>
                </c:pt>
                <c:pt idx="46" c:formatCode="General">
                  <c:v>766</c:v>
                </c:pt>
                <c:pt idx="47" c:formatCode="General">
                  <c:v>769.2</c:v>
                </c:pt>
                <c:pt idx="48" c:formatCode="General">
                  <c:v>772.5</c:v>
                </c:pt>
                <c:pt idx="49" c:formatCode="General">
                  <c:v>775.7</c:v>
                </c:pt>
                <c:pt idx="50" c:formatCode="General">
                  <c:v>779</c:v>
                </c:pt>
                <c:pt idx="51" c:formatCode="General">
                  <c:v>782.2</c:v>
                </c:pt>
                <c:pt idx="52" c:formatCode="General">
                  <c:v>785.5</c:v>
                </c:pt>
                <c:pt idx="53" c:formatCode="General">
                  <c:v>788.7</c:v>
                </c:pt>
                <c:pt idx="54" c:formatCode="General">
                  <c:v>792</c:v>
                </c:pt>
                <c:pt idx="55" c:formatCode="General">
                  <c:v>795.2</c:v>
                </c:pt>
                <c:pt idx="56" c:formatCode="General">
                  <c:v>798.4</c:v>
                </c:pt>
                <c:pt idx="57" c:formatCode="General">
                  <c:v>801.7</c:v>
                </c:pt>
                <c:pt idx="58" c:formatCode="General">
                  <c:v>804.9</c:v>
                </c:pt>
                <c:pt idx="59" c:formatCode="General">
                  <c:v>808.1</c:v>
                </c:pt>
                <c:pt idx="60" c:formatCode="General">
                  <c:v>811.4</c:v>
                </c:pt>
                <c:pt idx="61" c:formatCode="General">
                  <c:v>814.6</c:v>
                </c:pt>
                <c:pt idx="62" c:formatCode="General">
                  <c:v>817.8</c:v>
                </c:pt>
                <c:pt idx="63" c:formatCode="General">
                  <c:v>821.1</c:v>
                </c:pt>
                <c:pt idx="64" c:formatCode="General">
                  <c:v>824.3</c:v>
                </c:pt>
                <c:pt idx="65" c:formatCode="General">
                  <c:v>827.5</c:v>
                </c:pt>
                <c:pt idx="66" c:formatCode="General">
                  <c:v>830.8</c:v>
                </c:pt>
                <c:pt idx="67" c:formatCode="General">
                  <c:v>834</c:v>
                </c:pt>
                <c:pt idx="68" c:formatCode="General">
                  <c:v>837.2</c:v>
                </c:pt>
                <c:pt idx="69" c:formatCode="General">
                  <c:v>840.4</c:v>
                </c:pt>
                <c:pt idx="70" c:formatCode="General">
                  <c:v>843.7</c:v>
                </c:pt>
                <c:pt idx="71" c:formatCode="General">
                  <c:v>846.9</c:v>
                </c:pt>
                <c:pt idx="72" c:formatCode="General">
                  <c:v>850.1</c:v>
                </c:pt>
                <c:pt idx="73" c:formatCode="General">
                  <c:v>853.3</c:v>
                </c:pt>
                <c:pt idx="74" c:formatCode="General">
                  <c:v>856.6</c:v>
                </c:pt>
                <c:pt idx="75" c:formatCode="General">
                  <c:v>859.8</c:v>
                </c:pt>
                <c:pt idx="76" c:formatCode="General">
                  <c:v>863</c:v>
                </c:pt>
                <c:pt idx="77" c:formatCode="General">
                  <c:v>866.2</c:v>
                </c:pt>
                <c:pt idx="78" c:formatCode="General">
                  <c:v>869.4</c:v>
                </c:pt>
                <c:pt idx="79" c:formatCode="General">
                  <c:v>872.6</c:v>
                </c:pt>
                <c:pt idx="80" c:formatCode="General">
                  <c:v>875.8</c:v>
                </c:pt>
                <c:pt idx="81" c:formatCode="General">
                  <c:v>879.1</c:v>
                </c:pt>
                <c:pt idx="82" c:formatCode="General">
                  <c:v>882.3</c:v>
                </c:pt>
                <c:pt idx="83" c:formatCode="General">
                  <c:v>885.5</c:v>
                </c:pt>
                <c:pt idx="84" c:formatCode="General">
                  <c:v>888.7</c:v>
                </c:pt>
                <c:pt idx="85" c:formatCode="General">
                  <c:v>891.9</c:v>
                </c:pt>
                <c:pt idx="86" c:formatCode="General">
                  <c:v>895.1</c:v>
                </c:pt>
                <c:pt idx="87" c:formatCode="General">
                  <c:v>898.3</c:v>
                </c:pt>
                <c:pt idx="88" c:formatCode="General">
                  <c:v>901.5</c:v>
                </c:pt>
                <c:pt idx="89" c:formatCode="General">
                  <c:v>904.7</c:v>
                </c:pt>
                <c:pt idx="90" c:formatCode="General">
                  <c:v>907.9</c:v>
                </c:pt>
                <c:pt idx="91" c:formatCode="General">
                  <c:v>911.1</c:v>
                </c:pt>
                <c:pt idx="92" c:formatCode="General">
                  <c:v>914.3</c:v>
                </c:pt>
                <c:pt idx="93" c:formatCode="General">
                  <c:v>917.5</c:v>
                </c:pt>
                <c:pt idx="94" c:formatCode="General">
                  <c:v>920.7</c:v>
                </c:pt>
                <c:pt idx="95" c:formatCode="General">
                  <c:v>923.9</c:v>
                </c:pt>
                <c:pt idx="96" c:formatCode="General">
                  <c:v>927.1</c:v>
                </c:pt>
                <c:pt idx="97" c:formatCode="General">
                  <c:v>930.3</c:v>
                </c:pt>
                <c:pt idx="98" c:formatCode="General">
                  <c:v>933.5</c:v>
                </c:pt>
                <c:pt idx="99" c:formatCode="General">
                  <c:v>936.7</c:v>
                </c:pt>
                <c:pt idx="100" c:formatCode="General">
                  <c:v>939.8</c:v>
                </c:pt>
                <c:pt idx="101" c:formatCode="General">
                  <c:v>943</c:v>
                </c:pt>
                <c:pt idx="102" c:formatCode="General">
                  <c:v>946.2</c:v>
                </c:pt>
                <c:pt idx="103" c:formatCode="General">
                  <c:v>949.4</c:v>
                </c:pt>
                <c:pt idx="104" c:formatCode="General">
                  <c:v>952.6</c:v>
                </c:pt>
                <c:pt idx="105" c:formatCode="General">
                  <c:v>955.8</c:v>
                </c:pt>
                <c:pt idx="106" c:formatCode="General">
                  <c:v>959</c:v>
                </c:pt>
                <c:pt idx="107" c:formatCode="General">
                  <c:v>962.1</c:v>
                </c:pt>
                <c:pt idx="108" c:formatCode="General">
                  <c:v>965.3</c:v>
                </c:pt>
                <c:pt idx="109" c:formatCode="General">
                  <c:v>968.5</c:v>
                </c:pt>
                <c:pt idx="110" c:formatCode="General">
                  <c:v>971.7</c:v>
                </c:pt>
                <c:pt idx="111" c:formatCode="General">
                  <c:v>974.9</c:v>
                </c:pt>
                <c:pt idx="112" c:formatCode="General">
                  <c:v>978</c:v>
                </c:pt>
                <c:pt idx="113" c:formatCode="General">
                  <c:v>981.2</c:v>
                </c:pt>
                <c:pt idx="114" c:formatCode="General">
                  <c:v>984.4</c:v>
                </c:pt>
                <c:pt idx="115" c:formatCode="General">
                  <c:v>987.6</c:v>
                </c:pt>
                <c:pt idx="116" c:formatCode="General">
                  <c:v>990.7</c:v>
                </c:pt>
                <c:pt idx="117" c:formatCode="General">
                  <c:v>993.9</c:v>
                </c:pt>
                <c:pt idx="118" c:formatCode="General">
                  <c:v>997.1</c:v>
                </c:pt>
                <c:pt idx="119" c:formatCode="General">
                  <c:v>1000.2</c:v>
                </c:pt>
                <c:pt idx="120" c:formatCode="General">
                  <c:v>1003.4</c:v>
                </c:pt>
                <c:pt idx="121" c:formatCode="General">
                  <c:v>1006.6</c:v>
                </c:pt>
                <c:pt idx="122" c:formatCode="General">
                  <c:v>1009.7</c:v>
                </c:pt>
                <c:pt idx="123" c:formatCode="General">
                  <c:v>1012.9</c:v>
                </c:pt>
                <c:pt idx="124" c:formatCode="General">
                  <c:v>1016.1</c:v>
                </c:pt>
                <c:pt idx="125" c:formatCode="General">
                  <c:v>1019.2</c:v>
                </c:pt>
                <c:pt idx="126" c:formatCode="General">
                  <c:v>1022.4</c:v>
                </c:pt>
                <c:pt idx="127" c:formatCode="General">
                  <c:v>1025.5</c:v>
                </c:pt>
                <c:pt idx="128" c:formatCode="General">
                  <c:v>1028.7</c:v>
                </c:pt>
                <c:pt idx="129" c:formatCode="General">
                  <c:v>1031.8</c:v>
                </c:pt>
                <c:pt idx="130" c:formatCode="General">
                  <c:v>1035</c:v>
                </c:pt>
                <c:pt idx="131" c:formatCode="General">
                  <c:v>1038.2</c:v>
                </c:pt>
                <c:pt idx="132" c:formatCode="General">
                  <c:v>1041.3</c:v>
                </c:pt>
                <c:pt idx="133" c:formatCode="General">
                  <c:v>1044.5</c:v>
                </c:pt>
                <c:pt idx="134" c:formatCode="General">
                  <c:v>1047.6</c:v>
                </c:pt>
                <c:pt idx="135" c:formatCode="General">
                  <c:v>1050.8</c:v>
                </c:pt>
                <c:pt idx="136" c:formatCode="General">
                  <c:v>1053.9</c:v>
                </c:pt>
                <c:pt idx="137" c:formatCode="General">
                  <c:v>1057.1</c:v>
                </c:pt>
                <c:pt idx="138" c:formatCode="General">
                  <c:v>1060.2</c:v>
                </c:pt>
                <c:pt idx="139" c:formatCode="General">
                  <c:v>1063.4</c:v>
                </c:pt>
                <c:pt idx="140" c:formatCode="General">
                  <c:v>1066.5</c:v>
                </c:pt>
                <c:pt idx="141" c:formatCode="General">
                  <c:v>1069.6</c:v>
                </c:pt>
                <c:pt idx="142" c:formatCode="General">
                  <c:v>1072.8</c:v>
                </c:pt>
                <c:pt idx="143" c:formatCode="General">
                  <c:v>1075.9</c:v>
                </c:pt>
                <c:pt idx="144" c:formatCode="General">
                  <c:v>1079.1</c:v>
                </c:pt>
                <c:pt idx="145" c:formatCode="General">
                  <c:v>1082.2</c:v>
                </c:pt>
                <c:pt idx="146" c:formatCode="General">
                  <c:v>1085.3</c:v>
                </c:pt>
                <c:pt idx="147" c:formatCode="General">
                  <c:v>1088.5</c:v>
                </c:pt>
                <c:pt idx="148" c:formatCode="General">
                  <c:v>1091.6</c:v>
                </c:pt>
                <c:pt idx="149" c:formatCode="General">
                  <c:v>1094.7</c:v>
                </c:pt>
                <c:pt idx="150" c:formatCode="General">
                  <c:v>1097.9</c:v>
                </c:pt>
                <c:pt idx="151" c:formatCode="General">
                  <c:v>1101</c:v>
                </c:pt>
                <c:pt idx="152" c:formatCode="General">
                  <c:v>1104.1</c:v>
                </c:pt>
                <c:pt idx="153" c:formatCode="General">
                  <c:v>1107.3</c:v>
                </c:pt>
                <c:pt idx="154" c:formatCode="General">
                  <c:v>1110.4</c:v>
                </c:pt>
                <c:pt idx="155" c:formatCode="General">
                  <c:v>1113.5</c:v>
                </c:pt>
                <c:pt idx="156" c:formatCode="General">
                  <c:v>1116.7</c:v>
                </c:pt>
                <c:pt idx="157" c:formatCode="General">
                  <c:v>1119.8</c:v>
                </c:pt>
                <c:pt idx="158" c:formatCode="General">
                  <c:v>1122.9</c:v>
                </c:pt>
                <c:pt idx="159" c:formatCode="General">
                  <c:v>1126</c:v>
                </c:pt>
                <c:pt idx="160" c:formatCode="General">
                  <c:v>1129.1</c:v>
                </c:pt>
                <c:pt idx="161" c:formatCode="General">
                  <c:v>1132.3</c:v>
                </c:pt>
                <c:pt idx="162" c:formatCode="General">
                  <c:v>1135.4</c:v>
                </c:pt>
                <c:pt idx="163" c:formatCode="General">
                  <c:v>1138.5</c:v>
                </c:pt>
                <c:pt idx="164" c:formatCode="General">
                  <c:v>1141.6</c:v>
                </c:pt>
                <c:pt idx="165" c:formatCode="General">
                  <c:v>1144.7</c:v>
                </c:pt>
                <c:pt idx="166" c:formatCode="General">
                  <c:v>1147.9</c:v>
                </c:pt>
                <c:pt idx="167" c:formatCode="General">
                  <c:v>1151</c:v>
                </c:pt>
                <c:pt idx="168" c:formatCode="General">
                  <c:v>1154.1</c:v>
                </c:pt>
                <c:pt idx="169" c:formatCode="General">
                  <c:v>1157.2</c:v>
                </c:pt>
                <c:pt idx="170" c:formatCode="General">
                  <c:v>1160.3</c:v>
                </c:pt>
                <c:pt idx="171" c:formatCode="General">
                  <c:v>1163.4</c:v>
                </c:pt>
                <c:pt idx="172" c:formatCode="General">
                  <c:v>1166.5</c:v>
                </c:pt>
                <c:pt idx="173" c:formatCode="General">
                  <c:v>1169.6</c:v>
                </c:pt>
                <c:pt idx="174" c:formatCode="General">
                  <c:v>1172.7</c:v>
                </c:pt>
                <c:pt idx="175" c:formatCode="General">
                  <c:v>1175.8</c:v>
                </c:pt>
                <c:pt idx="176" c:formatCode="General">
                  <c:v>1179</c:v>
                </c:pt>
                <c:pt idx="177" c:formatCode="General">
                  <c:v>1182.1</c:v>
                </c:pt>
                <c:pt idx="178" c:formatCode="General">
                  <c:v>1185.2</c:v>
                </c:pt>
                <c:pt idx="179" c:formatCode="General">
                  <c:v>1188.3</c:v>
                </c:pt>
                <c:pt idx="180" c:formatCode="General">
                  <c:v>1191.4</c:v>
                </c:pt>
                <c:pt idx="181" c:formatCode="General">
                  <c:v>1194.5</c:v>
                </c:pt>
                <c:pt idx="182" c:formatCode="General">
                  <c:v>1197.6</c:v>
                </c:pt>
                <c:pt idx="183" c:formatCode="General">
                  <c:v>1200.7</c:v>
                </c:pt>
                <c:pt idx="184" c:formatCode="General">
                  <c:v>1203.7</c:v>
                </c:pt>
                <c:pt idx="185" c:formatCode="General">
                  <c:v>1206.8</c:v>
                </c:pt>
                <c:pt idx="186" c:formatCode="General">
                  <c:v>1209.9</c:v>
                </c:pt>
                <c:pt idx="187" c:formatCode="General">
                  <c:v>1213</c:v>
                </c:pt>
                <c:pt idx="188" c:formatCode="General">
                  <c:v>1216.1</c:v>
                </c:pt>
                <c:pt idx="189" c:formatCode="General">
                  <c:v>1219.2</c:v>
                </c:pt>
                <c:pt idx="190" c:formatCode="General">
                  <c:v>1222.3</c:v>
                </c:pt>
                <c:pt idx="191" c:formatCode="General">
                  <c:v>1225.4</c:v>
                </c:pt>
                <c:pt idx="192" c:formatCode="General">
                  <c:v>1228.5</c:v>
                </c:pt>
                <c:pt idx="193" c:formatCode="General">
                  <c:v>1231.6</c:v>
                </c:pt>
                <c:pt idx="194" c:formatCode="General">
                  <c:v>1234.6</c:v>
                </c:pt>
                <c:pt idx="195" c:formatCode="General">
                  <c:v>1237.7</c:v>
                </c:pt>
                <c:pt idx="196" c:formatCode="General">
                  <c:v>1240.8</c:v>
                </c:pt>
                <c:pt idx="197" c:formatCode="General">
                  <c:v>1243.9</c:v>
                </c:pt>
                <c:pt idx="198" c:formatCode="General">
                  <c:v>1247</c:v>
                </c:pt>
                <c:pt idx="199" c:formatCode="General">
                  <c:v>1250.1</c:v>
                </c:pt>
                <c:pt idx="200" c:formatCode="General">
                  <c:v>1253.1</c:v>
                </c:pt>
                <c:pt idx="201" c:formatCode="General">
                  <c:v>1256.2</c:v>
                </c:pt>
                <c:pt idx="202" c:formatCode="General">
                  <c:v>1259.3</c:v>
                </c:pt>
                <c:pt idx="203" c:formatCode="General">
                  <c:v>1262.4</c:v>
                </c:pt>
                <c:pt idx="204" c:formatCode="General">
                  <c:v>1265.4</c:v>
                </c:pt>
                <c:pt idx="205" c:formatCode="General">
                  <c:v>1268.5</c:v>
                </c:pt>
                <c:pt idx="206" c:formatCode="General">
                  <c:v>1271.6</c:v>
                </c:pt>
                <c:pt idx="207" c:formatCode="General">
                  <c:v>1274.7</c:v>
                </c:pt>
                <c:pt idx="208" c:formatCode="General">
                  <c:v>1277.7</c:v>
                </c:pt>
                <c:pt idx="209" c:formatCode="General">
                  <c:v>1280.8</c:v>
                </c:pt>
                <c:pt idx="210" c:formatCode="General">
                  <c:v>1283.9</c:v>
                </c:pt>
                <c:pt idx="211" c:formatCode="General">
                  <c:v>1286.9</c:v>
                </c:pt>
                <c:pt idx="212" c:formatCode="General">
                  <c:v>1290</c:v>
                </c:pt>
                <c:pt idx="213" c:formatCode="General">
                  <c:v>1293.1</c:v>
                </c:pt>
                <c:pt idx="214" c:formatCode="General">
                  <c:v>1296.1</c:v>
                </c:pt>
                <c:pt idx="215" c:formatCode="General">
                  <c:v>1299.2</c:v>
                </c:pt>
                <c:pt idx="216" c:formatCode="General">
                  <c:v>1302.2</c:v>
                </c:pt>
                <c:pt idx="217" c:formatCode="General">
                  <c:v>1305.3</c:v>
                </c:pt>
                <c:pt idx="218" c:formatCode="General">
                  <c:v>1308.4</c:v>
                </c:pt>
                <c:pt idx="219" c:formatCode="General">
                  <c:v>1311.4</c:v>
                </c:pt>
                <c:pt idx="220" c:formatCode="General">
                  <c:v>1314.5</c:v>
                </c:pt>
                <c:pt idx="221" c:formatCode="General">
                  <c:v>1317.5</c:v>
                </c:pt>
                <c:pt idx="222" c:formatCode="General">
                  <c:v>1320.6</c:v>
                </c:pt>
                <c:pt idx="223" c:formatCode="General">
                  <c:v>1323.6</c:v>
                </c:pt>
                <c:pt idx="224" c:formatCode="General">
                  <c:v>1326.7</c:v>
                </c:pt>
                <c:pt idx="225" c:formatCode="General">
                  <c:v>1329.7</c:v>
                </c:pt>
                <c:pt idx="226" c:formatCode="General">
                  <c:v>1332.8</c:v>
                </c:pt>
                <c:pt idx="227" c:formatCode="General">
                  <c:v>1335.8</c:v>
                </c:pt>
                <c:pt idx="228" c:formatCode="General">
                  <c:v>1338.9</c:v>
                </c:pt>
                <c:pt idx="229" c:formatCode="General">
                  <c:v>1341.9</c:v>
                </c:pt>
                <c:pt idx="230" c:formatCode="General">
                  <c:v>1345</c:v>
                </c:pt>
                <c:pt idx="231" c:formatCode="General">
                  <c:v>1348</c:v>
                </c:pt>
                <c:pt idx="232" c:formatCode="General">
                  <c:v>1351.1</c:v>
                </c:pt>
                <c:pt idx="233" c:formatCode="General">
                  <c:v>1354.1</c:v>
                </c:pt>
                <c:pt idx="234" c:formatCode="General">
                  <c:v>1357.2</c:v>
                </c:pt>
                <c:pt idx="235" c:formatCode="General">
                  <c:v>1360.2</c:v>
                </c:pt>
                <c:pt idx="236" c:formatCode="General">
                  <c:v>1363.2</c:v>
                </c:pt>
                <c:pt idx="237" c:formatCode="General">
                  <c:v>1366.3</c:v>
                </c:pt>
                <c:pt idx="238" c:formatCode="General">
                  <c:v>1369.3</c:v>
                </c:pt>
                <c:pt idx="239" c:formatCode="General">
                  <c:v>1372.4</c:v>
                </c:pt>
                <c:pt idx="240" c:formatCode="General">
                  <c:v>1375.4</c:v>
                </c:pt>
                <c:pt idx="241" c:formatCode="General">
                  <c:v>1378.4</c:v>
                </c:pt>
                <c:pt idx="242" c:formatCode="General">
                  <c:v>1381.5</c:v>
                </c:pt>
                <c:pt idx="243" c:formatCode="General">
                  <c:v>1384.5</c:v>
                </c:pt>
                <c:pt idx="244" c:formatCode="General">
                  <c:v>1387.5</c:v>
                </c:pt>
                <c:pt idx="245" c:formatCode="General">
                  <c:v>1390.6</c:v>
                </c:pt>
                <c:pt idx="246" c:formatCode="General">
                  <c:v>1393.6</c:v>
                </c:pt>
                <c:pt idx="247" c:formatCode="General">
                  <c:v>1396.6</c:v>
                </c:pt>
                <c:pt idx="248" c:formatCode="General">
                  <c:v>1399.6</c:v>
                </c:pt>
                <c:pt idx="249" c:formatCode="General">
                  <c:v>1402.7</c:v>
                </c:pt>
                <c:pt idx="250" c:formatCode="General">
                  <c:v>1405.7</c:v>
                </c:pt>
                <c:pt idx="251" c:formatCode="General">
                  <c:v>1408.7</c:v>
                </c:pt>
                <c:pt idx="252" c:formatCode="General">
                  <c:v>1411.7</c:v>
                </c:pt>
                <c:pt idx="253" c:formatCode="General">
                  <c:v>1414.8</c:v>
                </c:pt>
                <c:pt idx="254" c:formatCode="General">
                  <c:v>1417.8</c:v>
                </c:pt>
                <c:pt idx="255" c:formatCode="General">
                  <c:v>1420.8</c:v>
                </c:pt>
                <c:pt idx="256" c:formatCode="General">
                  <c:v>1423.8</c:v>
                </c:pt>
                <c:pt idx="257" c:formatCode="General">
                  <c:v>1426.8</c:v>
                </c:pt>
                <c:pt idx="258" c:formatCode="General">
                  <c:v>1429.9</c:v>
                </c:pt>
                <c:pt idx="259" c:formatCode="General">
                  <c:v>1432.9</c:v>
                </c:pt>
                <c:pt idx="260" c:formatCode="General">
                  <c:v>1435.9</c:v>
                </c:pt>
                <c:pt idx="261" c:formatCode="General">
                  <c:v>1438.9</c:v>
                </c:pt>
                <c:pt idx="262" c:formatCode="General">
                  <c:v>1441.9</c:v>
                </c:pt>
                <c:pt idx="263" c:formatCode="General">
                  <c:v>1444.9</c:v>
                </c:pt>
                <c:pt idx="264" c:formatCode="General">
                  <c:v>1447.9</c:v>
                </c:pt>
                <c:pt idx="265" c:formatCode="General">
                  <c:v>1450.9</c:v>
                </c:pt>
                <c:pt idx="266" c:formatCode="General">
                  <c:v>1453.9</c:v>
                </c:pt>
                <c:pt idx="267" c:formatCode="General">
                  <c:v>1457</c:v>
                </c:pt>
                <c:pt idx="268" c:formatCode="General">
                  <c:v>1460</c:v>
                </c:pt>
                <c:pt idx="269" c:formatCode="General">
                  <c:v>1463</c:v>
                </c:pt>
                <c:pt idx="270" c:formatCode="General">
                  <c:v>1466</c:v>
                </c:pt>
                <c:pt idx="271" c:formatCode="General">
                  <c:v>1469</c:v>
                </c:pt>
                <c:pt idx="272" c:formatCode="General">
                  <c:v>1472</c:v>
                </c:pt>
                <c:pt idx="273" c:formatCode="General">
                  <c:v>1475</c:v>
                </c:pt>
                <c:pt idx="274" c:formatCode="General">
                  <c:v>1478</c:v>
                </c:pt>
                <c:pt idx="275" c:formatCode="General">
                  <c:v>1481</c:v>
                </c:pt>
                <c:pt idx="276" c:formatCode="General">
                  <c:v>1484</c:v>
                </c:pt>
                <c:pt idx="277" c:formatCode="General">
                  <c:v>1487</c:v>
                </c:pt>
                <c:pt idx="278" c:formatCode="General">
                  <c:v>1490</c:v>
                </c:pt>
                <c:pt idx="279" c:formatCode="General">
                  <c:v>1493</c:v>
                </c:pt>
                <c:pt idx="280" c:formatCode="General">
                  <c:v>1496</c:v>
                </c:pt>
                <c:pt idx="281" c:formatCode="General">
                  <c:v>1498.9</c:v>
                </c:pt>
                <c:pt idx="282" c:formatCode="General">
                  <c:v>1501.9</c:v>
                </c:pt>
                <c:pt idx="283" c:formatCode="General">
                  <c:v>1504.9</c:v>
                </c:pt>
                <c:pt idx="284" c:formatCode="General">
                  <c:v>1507.9</c:v>
                </c:pt>
                <c:pt idx="285" c:formatCode="General">
                  <c:v>1510.9</c:v>
                </c:pt>
                <c:pt idx="286" c:formatCode="General">
                  <c:v>1513.9</c:v>
                </c:pt>
                <c:pt idx="287" c:formatCode="General">
                  <c:v>1516.9</c:v>
                </c:pt>
                <c:pt idx="288" c:formatCode="General">
                  <c:v>1519.9</c:v>
                </c:pt>
                <c:pt idx="289" c:formatCode="General">
                  <c:v>1522.9</c:v>
                </c:pt>
                <c:pt idx="290" c:formatCode="General">
                  <c:v>1525.8</c:v>
                </c:pt>
                <c:pt idx="291" c:formatCode="General">
                  <c:v>1528.8</c:v>
                </c:pt>
                <c:pt idx="292" c:formatCode="General">
                  <c:v>1531.8</c:v>
                </c:pt>
                <c:pt idx="293" c:formatCode="General">
                  <c:v>1534.8</c:v>
                </c:pt>
                <c:pt idx="294" c:formatCode="General">
                  <c:v>1537.8</c:v>
                </c:pt>
                <c:pt idx="295" c:formatCode="General">
                  <c:v>1540.7</c:v>
                </c:pt>
                <c:pt idx="296" c:formatCode="General">
                  <c:v>1543.7</c:v>
                </c:pt>
                <c:pt idx="297" c:formatCode="General">
                  <c:v>1546.7</c:v>
                </c:pt>
                <c:pt idx="298" c:formatCode="General">
                  <c:v>1549.7</c:v>
                </c:pt>
                <c:pt idx="299" c:formatCode="General">
                  <c:v>1552.6</c:v>
                </c:pt>
                <c:pt idx="300" c:formatCode="General">
                  <c:v>1555.6</c:v>
                </c:pt>
                <c:pt idx="301" c:formatCode="General">
                  <c:v>1558.6</c:v>
                </c:pt>
                <c:pt idx="302" c:formatCode="General">
                  <c:v>1561.6</c:v>
                </c:pt>
                <c:pt idx="303" c:formatCode="General">
                  <c:v>1564.5</c:v>
                </c:pt>
                <c:pt idx="304" c:formatCode="General">
                  <c:v>1567.5</c:v>
                </c:pt>
                <c:pt idx="305" c:formatCode="General">
                  <c:v>1570.5</c:v>
                </c:pt>
                <c:pt idx="306" c:formatCode="General">
                  <c:v>1573.4</c:v>
                </c:pt>
                <c:pt idx="307" c:formatCode="General">
                  <c:v>1576.4</c:v>
                </c:pt>
                <c:pt idx="308" c:formatCode="General">
                  <c:v>1579.4</c:v>
                </c:pt>
                <c:pt idx="309" c:formatCode="General">
                  <c:v>1582.3</c:v>
                </c:pt>
                <c:pt idx="310" c:formatCode="General">
                  <c:v>1585.3</c:v>
                </c:pt>
                <c:pt idx="311" c:formatCode="General">
                  <c:v>1588.3</c:v>
                </c:pt>
                <c:pt idx="312" c:formatCode="General">
                  <c:v>1591.2</c:v>
                </c:pt>
                <c:pt idx="313" c:formatCode="General">
                  <c:v>1594.2</c:v>
                </c:pt>
                <c:pt idx="314" c:formatCode="General">
                  <c:v>1597.1</c:v>
                </c:pt>
                <c:pt idx="315" c:formatCode="General">
                  <c:v>1600.1</c:v>
                </c:pt>
                <c:pt idx="316" c:formatCode="General">
                  <c:v>1603</c:v>
                </c:pt>
                <c:pt idx="317" c:formatCode="General">
                  <c:v>1606</c:v>
                </c:pt>
                <c:pt idx="318" c:formatCode="General">
                  <c:v>1609</c:v>
                </c:pt>
                <c:pt idx="319" c:formatCode="General">
                  <c:v>1611.9</c:v>
                </c:pt>
                <c:pt idx="320" c:formatCode="General">
                  <c:v>1614.9</c:v>
                </c:pt>
                <c:pt idx="321" c:formatCode="General">
                  <c:v>1617.8</c:v>
                </c:pt>
                <c:pt idx="322" c:formatCode="General">
                  <c:v>1620.8</c:v>
                </c:pt>
                <c:pt idx="323" c:formatCode="General">
                  <c:v>1623.7</c:v>
                </c:pt>
                <c:pt idx="324" c:formatCode="General">
                  <c:v>1626.7</c:v>
                </c:pt>
                <c:pt idx="325" c:formatCode="General">
                  <c:v>1629.6</c:v>
                </c:pt>
                <c:pt idx="326" c:formatCode="General">
                  <c:v>1632.6</c:v>
                </c:pt>
                <c:pt idx="327" c:formatCode="General">
                  <c:v>1635.5</c:v>
                </c:pt>
                <c:pt idx="328" c:formatCode="General">
                  <c:v>1638.4</c:v>
                </c:pt>
                <c:pt idx="329" c:formatCode="General">
                  <c:v>1641.4</c:v>
                </c:pt>
                <c:pt idx="330" c:formatCode="General">
                  <c:v>1644.3</c:v>
                </c:pt>
                <c:pt idx="331" c:formatCode="General">
                  <c:v>1647.3</c:v>
                </c:pt>
                <c:pt idx="332" c:formatCode="General">
                  <c:v>1650.2</c:v>
                </c:pt>
                <c:pt idx="333" c:formatCode="General">
                  <c:v>1653.2</c:v>
                </c:pt>
                <c:pt idx="334" c:formatCode="General">
                  <c:v>1656.1</c:v>
                </c:pt>
                <c:pt idx="335" c:formatCode="General">
                  <c:v>1659</c:v>
                </c:pt>
                <c:pt idx="336" c:formatCode="General">
                  <c:v>1662</c:v>
                </c:pt>
                <c:pt idx="337" c:formatCode="General">
                  <c:v>1664.9</c:v>
                </c:pt>
                <c:pt idx="338" c:formatCode="General">
                  <c:v>1667.8</c:v>
                </c:pt>
                <c:pt idx="339" c:formatCode="General">
                  <c:v>1670.8</c:v>
                </c:pt>
                <c:pt idx="340" c:formatCode="General">
                  <c:v>1673.7</c:v>
                </c:pt>
                <c:pt idx="341" c:formatCode="General">
                  <c:v>1676.6</c:v>
                </c:pt>
                <c:pt idx="342" c:formatCode="General">
                  <c:v>1679.6</c:v>
                </c:pt>
                <c:pt idx="343" c:formatCode="General">
                  <c:v>1682.5</c:v>
                </c:pt>
                <c:pt idx="344" c:formatCode="General">
                  <c:v>1685.4</c:v>
                </c:pt>
                <c:pt idx="345" c:formatCode="General">
                  <c:v>1688.4</c:v>
                </c:pt>
                <c:pt idx="346" c:formatCode="General">
                  <c:v>1691.3</c:v>
                </c:pt>
                <c:pt idx="347" c:formatCode="General">
                  <c:v>1694.2</c:v>
                </c:pt>
                <c:pt idx="348" c:formatCode="General">
                  <c:v>1697.1</c:v>
                </c:pt>
                <c:pt idx="349" c:formatCode="General">
                  <c:v>1700.1</c:v>
                </c:pt>
                <c:pt idx="350" c:formatCode="General">
                  <c:v>1703</c:v>
                </c:pt>
                <c:pt idx="351" c:formatCode="General">
                  <c:v>1705.9</c:v>
                </c:pt>
                <c:pt idx="352" c:formatCode="General">
                  <c:v>1708.8</c:v>
                </c:pt>
                <c:pt idx="353" c:formatCode="General">
                  <c:v>1711.7</c:v>
                </c:pt>
                <c:pt idx="354" c:formatCode="General">
                  <c:v>1714.7</c:v>
                </c:pt>
                <c:pt idx="355" c:formatCode="General">
                  <c:v>1717.6</c:v>
                </c:pt>
                <c:pt idx="356" c:formatCode="General">
                  <c:v>1720.5</c:v>
                </c:pt>
                <c:pt idx="357" c:formatCode="General">
                  <c:v>1723.4</c:v>
                </c:pt>
                <c:pt idx="358" c:formatCode="General">
                  <c:v>1726.3</c:v>
                </c:pt>
                <c:pt idx="359" c:formatCode="General">
                  <c:v>1729.2</c:v>
                </c:pt>
                <c:pt idx="360" c:formatCode="General">
                  <c:v>1732.1</c:v>
                </c:pt>
                <c:pt idx="361" c:formatCode="General">
                  <c:v>1735.1</c:v>
                </c:pt>
                <c:pt idx="362" c:formatCode="General">
                  <c:v>1738</c:v>
                </c:pt>
                <c:pt idx="363" c:formatCode="General">
                  <c:v>1740.9</c:v>
                </c:pt>
                <c:pt idx="364" c:formatCode="General">
                  <c:v>1743.8</c:v>
                </c:pt>
                <c:pt idx="365" c:formatCode="General">
                  <c:v>1746.7</c:v>
                </c:pt>
                <c:pt idx="366" c:formatCode="General">
                  <c:v>1749.6</c:v>
                </c:pt>
                <c:pt idx="367" c:formatCode="General">
                  <c:v>1752.5</c:v>
                </c:pt>
                <c:pt idx="368" c:formatCode="General">
                  <c:v>1755.4</c:v>
                </c:pt>
                <c:pt idx="369" c:formatCode="General">
                  <c:v>1758.3</c:v>
                </c:pt>
                <c:pt idx="370" c:formatCode="General">
                  <c:v>1761.2</c:v>
                </c:pt>
                <c:pt idx="371" c:formatCode="General">
                  <c:v>1764.1</c:v>
                </c:pt>
                <c:pt idx="372" c:formatCode="General">
                  <c:v>1767</c:v>
                </c:pt>
                <c:pt idx="373" c:formatCode="General">
                  <c:v>1769.9</c:v>
                </c:pt>
                <c:pt idx="374" c:formatCode="General">
                  <c:v>1772.8</c:v>
                </c:pt>
                <c:pt idx="375" c:formatCode="General">
                  <c:v>1775.7</c:v>
                </c:pt>
                <c:pt idx="376" c:formatCode="General">
                  <c:v>1778.6</c:v>
                </c:pt>
                <c:pt idx="377" c:formatCode="General">
                  <c:v>1781.5</c:v>
                </c:pt>
                <c:pt idx="378" c:formatCode="General">
                  <c:v>1784.4</c:v>
                </c:pt>
                <c:pt idx="379" c:formatCode="General">
                  <c:v>1787.3</c:v>
                </c:pt>
                <c:pt idx="380" c:formatCode="General">
                  <c:v>1790.2</c:v>
                </c:pt>
                <c:pt idx="381" c:formatCode="General">
                  <c:v>1793.1</c:v>
                </c:pt>
                <c:pt idx="382" c:formatCode="General">
                  <c:v>1796</c:v>
                </c:pt>
                <c:pt idx="383" c:formatCode="General">
                  <c:v>1798.9</c:v>
                </c:pt>
                <c:pt idx="384" c:formatCode="General">
                  <c:v>1801.8</c:v>
                </c:pt>
                <c:pt idx="385" c:formatCode="General">
                  <c:v>1804.6</c:v>
                </c:pt>
                <c:pt idx="386" c:formatCode="General">
                  <c:v>1807.5</c:v>
                </c:pt>
                <c:pt idx="387" c:formatCode="General">
                  <c:v>1810.4</c:v>
                </c:pt>
                <c:pt idx="388" c:formatCode="General">
                  <c:v>1813.3</c:v>
                </c:pt>
                <c:pt idx="389" c:formatCode="General">
                  <c:v>1816.2</c:v>
                </c:pt>
                <c:pt idx="390" c:formatCode="General">
                  <c:v>1819.1</c:v>
                </c:pt>
                <c:pt idx="391" c:formatCode="General">
                  <c:v>1821.9</c:v>
                </c:pt>
                <c:pt idx="392" c:formatCode="General">
                  <c:v>1824.8</c:v>
                </c:pt>
                <c:pt idx="393" c:formatCode="General">
                  <c:v>1827.7</c:v>
                </c:pt>
                <c:pt idx="394" c:formatCode="General">
                  <c:v>1830.6</c:v>
                </c:pt>
                <c:pt idx="395" c:formatCode="General">
                  <c:v>1833.5</c:v>
                </c:pt>
                <c:pt idx="396" c:formatCode="General">
                  <c:v>1836.3</c:v>
                </c:pt>
                <c:pt idx="397" c:formatCode="General">
                  <c:v>1839.2</c:v>
                </c:pt>
                <c:pt idx="398" c:formatCode="General">
                  <c:v>1842.1</c:v>
                </c:pt>
                <c:pt idx="399" c:formatCode="General">
                  <c:v>1845</c:v>
                </c:pt>
                <c:pt idx="400" c:formatCode="General">
                  <c:v>1847.8</c:v>
                </c:pt>
                <c:pt idx="401" c:formatCode="General">
                  <c:v>1850.7</c:v>
                </c:pt>
                <c:pt idx="402" c:formatCode="General">
                  <c:v>1853.6</c:v>
                </c:pt>
                <c:pt idx="403" c:formatCode="General">
                  <c:v>1856.5</c:v>
                </c:pt>
                <c:pt idx="404" c:formatCode="General">
                  <c:v>1859.3</c:v>
                </c:pt>
                <c:pt idx="405" c:formatCode="General">
                  <c:v>1862.2</c:v>
                </c:pt>
                <c:pt idx="406" c:formatCode="General">
                  <c:v>1865.1</c:v>
                </c:pt>
                <c:pt idx="407" c:formatCode="General">
                  <c:v>1867.9</c:v>
                </c:pt>
                <c:pt idx="408" c:formatCode="General">
                  <c:v>1870.8</c:v>
                </c:pt>
                <c:pt idx="409" c:formatCode="General">
                  <c:v>1873.7</c:v>
                </c:pt>
                <c:pt idx="410" c:formatCode="General">
                  <c:v>1876.5</c:v>
                </c:pt>
                <c:pt idx="411" c:formatCode="General">
                  <c:v>1879.4</c:v>
                </c:pt>
                <c:pt idx="412" c:formatCode="General">
                  <c:v>1882.2</c:v>
                </c:pt>
                <c:pt idx="413" c:formatCode="General">
                  <c:v>1885.1</c:v>
                </c:pt>
                <c:pt idx="414" c:formatCode="General">
                  <c:v>1888</c:v>
                </c:pt>
                <c:pt idx="415" c:formatCode="General">
                  <c:v>1890.8</c:v>
                </c:pt>
                <c:pt idx="416" c:formatCode="General">
                  <c:v>1893.7</c:v>
                </c:pt>
                <c:pt idx="417" c:formatCode="General">
                  <c:v>1896.5</c:v>
                </c:pt>
                <c:pt idx="418" c:formatCode="General">
                  <c:v>1899.4</c:v>
                </c:pt>
                <c:pt idx="419" c:formatCode="General">
                  <c:v>1902.2</c:v>
                </c:pt>
                <c:pt idx="420" c:formatCode="General">
                  <c:v>1905.1</c:v>
                </c:pt>
                <c:pt idx="421" c:formatCode="General">
                  <c:v>1908</c:v>
                </c:pt>
                <c:pt idx="422" c:formatCode="General">
                  <c:v>1910.8</c:v>
                </c:pt>
                <c:pt idx="423" c:formatCode="General">
                  <c:v>1913.7</c:v>
                </c:pt>
                <c:pt idx="424" c:formatCode="General">
                  <c:v>1916.5</c:v>
                </c:pt>
                <c:pt idx="425" c:formatCode="General">
                  <c:v>1919.4</c:v>
                </c:pt>
                <c:pt idx="426" c:formatCode="General">
                  <c:v>1922.2</c:v>
                </c:pt>
                <c:pt idx="427" c:formatCode="General">
                  <c:v>1925.1</c:v>
                </c:pt>
                <c:pt idx="428" c:formatCode="General">
                  <c:v>1927.9</c:v>
                </c:pt>
                <c:pt idx="429" c:formatCode="General">
                  <c:v>1930.7</c:v>
                </c:pt>
                <c:pt idx="430" c:formatCode="General">
                  <c:v>1933.6</c:v>
                </c:pt>
                <c:pt idx="431" c:formatCode="General">
                  <c:v>1936.4</c:v>
                </c:pt>
                <c:pt idx="432" c:formatCode="General">
                  <c:v>1939.3</c:v>
                </c:pt>
                <c:pt idx="433" c:formatCode="General">
                  <c:v>1942.1</c:v>
                </c:pt>
                <c:pt idx="434" c:formatCode="General">
                  <c:v>1945</c:v>
                </c:pt>
                <c:pt idx="435" c:formatCode="General">
                  <c:v>1947.8</c:v>
                </c:pt>
                <c:pt idx="436" c:formatCode="General">
                  <c:v>1950.6</c:v>
                </c:pt>
                <c:pt idx="437" c:formatCode="General">
                  <c:v>1953.5</c:v>
                </c:pt>
                <c:pt idx="438" c:formatCode="General">
                  <c:v>1956.3</c:v>
                </c:pt>
                <c:pt idx="439" c:formatCode="General">
                  <c:v>1959.1</c:v>
                </c:pt>
                <c:pt idx="440" c:formatCode="General">
                  <c:v>1962</c:v>
                </c:pt>
                <c:pt idx="441" c:formatCode="General">
                  <c:v>1964.8</c:v>
                </c:pt>
                <c:pt idx="442" c:formatCode="General">
                  <c:v>1967.6</c:v>
                </c:pt>
                <c:pt idx="443" c:formatCode="General">
                  <c:v>1970.5</c:v>
                </c:pt>
                <c:pt idx="444" c:formatCode="General">
                  <c:v>1973.3</c:v>
                </c:pt>
                <c:pt idx="445" c:formatCode="General">
                  <c:v>1976.1</c:v>
                </c:pt>
                <c:pt idx="446" c:formatCode="General">
                  <c:v>1979</c:v>
                </c:pt>
                <c:pt idx="447" c:formatCode="General">
                  <c:v>1981.8</c:v>
                </c:pt>
                <c:pt idx="448" c:formatCode="General">
                  <c:v>1984.6</c:v>
                </c:pt>
                <c:pt idx="449" c:formatCode="General">
                  <c:v>1987.4</c:v>
                </c:pt>
                <c:pt idx="450" c:formatCode="General">
                  <c:v>1990.3</c:v>
                </c:pt>
                <c:pt idx="451" c:formatCode="General">
                  <c:v>1993.1</c:v>
                </c:pt>
                <c:pt idx="452" c:formatCode="General">
                  <c:v>1995.9</c:v>
                </c:pt>
                <c:pt idx="453" c:formatCode="General">
                  <c:v>1998.7</c:v>
                </c:pt>
                <c:pt idx="454" c:formatCode="General">
                  <c:v>2001.6</c:v>
                </c:pt>
                <c:pt idx="455" c:formatCode="General">
                  <c:v>2004.4</c:v>
                </c:pt>
                <c:pt idx="456" c:formatCode="General">
                  <c:v>2007.2</c:v>
                </c:pt>
                <c:pt idx="457" c:formatCode="General">
                  <c:v>2010</c:v>
                </c:pt>
                <c:pt idx="458" c:formatCode="General">
                  <c:v>2012.8</c:v>
                </c:pt>
                <c:pt idx="459" c:formatCode="General">
                  <c:v>2015.7</c:v>
                </c:pt>
                <c:pt idx="460" c:formatCode="General">
                  <c:v>2018.5</c:v>
                </c:pt>
                <c:pt idx="461" c:formatCode="General">
                  <c:v>2021.3</c:v>
                </c:pt>
                <c:pt idx="462" c:formatCode="General">
                  <c:v>2024.1</c:v>
                </c:pt>
                <c:pt idx="463" c:formatCode="General">
                  <c:v>2026.9</c:v>
                </c:pt>
                <c:pt idx="464" c:formatCode="General">
                  <c:v>2029.7</c:v>
                </c:pt>
                <c:pt idx="465" c:formatCode="General">
                  <c:v>2032.5</c:v>
                </c:pt>
                <c:pt idx="466" c:formatCode="General">
                  <c:v>2035.3</c:v>
                </c:pt>
                <c:pt idx="467" c:formatCode="General">
                  <c:v>2038.2</c:v>
                </c:pt>
                <c:pt idx="468" c:formatCode="General">
                  <c:v>2041</c:v>
                </c:pt>
                <c:pt idx="469" c:formatCode="General">
                  <c:v>2043.8</c:v>
                </c:pt>
                <c:pt idx="470" c:formatCode="General">
                  <c:v>2046.6</c:v>
                </c:pt>
                <c:pt idx="471" c:formatCode="General">
                  <c:v>2049.4</c:v>
                </c:pt>
                <c:pt idx="472" c:formatCode="General">
                  <c:v>2052.2</c:v>
                </c:pt>
                <c:pt idx="473" c:formatCode="General">
                  <c:v>2055</c:v>
                </c:pt>
                <c:pt idx="474" c:formatCode="General">
                  <c:v>2057.8</c:v>
                </c:pt>
                <c:pt idx="475" c:formatCode="General">
                  <c:v>2060.6</c:v>
                </c:pt>
                <c:pt idx="476" c:formatCode="General">
                  <c:v>2063.4</c:v>
                </c:pt>
                <c:pt idx="477" c:formatCode="General">
                  <c:v>2066.2</c:v>
                </c:pt>
                <c:pt idx="478" c:formatCode="General">
                  <c:v>2069</c:v>
                </c:pt>
                <c:pt idx="479" c:formatCode="General">
                  <c:v>2071.8</c:v>
                </c:pt>
                <c:pt idx="480" c:formatCode="General">
                  <c:v>2074.6</c:v>
                </c:pt>
                <c:pt idx="481" c:formatCode="General">
                  <c:v>2077.4</c:v>
                </c:pt>
                <c:pt idx="482" c:formatCode="General">
                  <c:v>2080.2</c:v>
                </c:pt>
                <c:pt idx="483" c:formatCode="General">
                  <c:v>2083</c:v>
                </c:pt>
                <c:pt idx="484" c:formatCode="General">
                  <c:v>2085.8</c:v>
                </c:pt>
                <c:pt idx="485" c:formatCode="General">
                  <c:v>2088.6</c:v>
                </c:pt>
                <c:pt idx="486" c:formatCode="General">
                  <c:v>2091.3</c:v>
                </c:pt>
                <c:pt idx="487" c:formatCode="General">
                  <c:v>2094.1</c:v>
                </c:pt>
                <c:pt idx="488" c:formatCode="General">
                  <c:v>2096.9</c:v>
                </c:pt>
                <c:pt idx="489" c:formatCode="General">
                  <c:v>2099.7</c:v>
                </c:pt>
                <c:pt idx="490" c:formatCode="General">
                  <c:v>2102.5</c:v>
                </c:pt>
                <c:pt idx="491" c:formatCode="General">
                  <c:v>2105.3</c:v>
                </c:pt>
                <c:pt idx="492" c:formatCode="General">
                  <c:v>2108.1</c:v>
                </c:pt>
                <c:pt idx="493" c:formatCode="General">
                  <c:v>2110.9</c:v>
                </c:pt>
                <c:pt idx="494" c:formatCode="General">
                  <c:v>2113.6</c:v>
                </c:pt>
                <c:pt idx="495" c:formatCode="General">
                  <c:v>2116.4</c:v>
                </c:pt>
                <c:pt idx="496" c:formatCode="General">
                  <c:v>2119.2</c:v>
                </c:pt>
                <c:pt idx="497" c:formatCode="General">
                  <c:v>2122</c:v>
                </c:pt>
                <c:pt idx="498" c:formatCode="General">
                  <c:v>2124.8</c:v>
                </c:pt>
                <c:pt idx="499" c:formatCode="General">
                  <c:v>2127.5</c:v>
                </c:pt>
                <c:pt idx="500" c:formatCode="General">
                  <c:v>2130.3</c:v>
                </c:pt>
                <c:pt idx="501" c:formatCode="General">
                  <c:v>2133.1</c:v>
                </c:pt>
                <c:pt idx="502" c:formatCode="General">
                  <c:v>2135.9</c:v>
                </c:pt>
                <c:pt idx="503" c:formatCode="General">
                  <c:v>2138.7</c:v>
                </c:pt>
                <c:pt idx="504" c:formatCode="General">
                  <c:v>2141.4</c:v>
                </c:pt>
                <c:pt idx="505" c:formatCode="General">
                  <c:v>2144.2</c:v>
                </c:pt>
                <c:pt idx="506" c:formatCode="General">
                  <c:v>2147</c:v>
                </c:pt>
                <c:pt idx="507" c:formatCode="General">
                  <c:v>2149.7</c:v>
                </c:pt>
                <c:pt idx="508" c:formatCode="General">
                  <c:v>2152.5</c:v>
                </c:pt>
                <c:pt idx="509" c:formatCode="General">
                  <c:v>2155.3</c:v>
                </c:pt>
                <c:pt idx="510" c:formatCode="General">
                  <c:v>2158.1</c:v>
                </c:pt>
                <c:pt idx="511" c:formatCode="General">
                  <c:v>2160.8</c:v>
                </c:pt>
                <c:pt idx="512" c:formatCode="General">
                  <c:v>2163.6</c:v>
                </c:pt>
                <c:pt idx="513" c:formatCode="General">
                  <c:v>2166.4</c:v>
                </c:pt>
                <c:pt idx="514" c:formatCode="General">
                  <c:v>2169.1</c:v>
                </c:pt>
                <c:pt idx="515" c:formatCode="General">
                  <c:v>2171.9</c:v>
                </c:pt>
                <c:pt idx="516" c:formatCode="General">
                  <c:v>2174.7</c:v>
                </c:pt>
                <c:pt idx="517" c:formatCode="General">
                  <c:v>2177.4</c:v>
                </c:pt>
                <c:pt idx="518" c:formatCode="General">
                  <c:v>2180.2</c:v>
                </c:pt>
                <c:pt idx="519" c:formatCode="General">
                  <c:v>2182.9</c:v>
                </c:pt>
                <c:pt idx="520" c:formatCode="General">
                  <c:v>2185.7</c:v>
                </c:pt>
                <c:pt idx="521" c:formatCode="General">
                  <c:v>2188.5</c:v>
                </c:pt>
                <c:pt idx="522" c:formatCode="General">
                  <c:v>2191.2</c:v>
                </c:pt>
                <c:pt idx="523" c:formatCode="General">
                  <c:v>2194</c:v>
                </c:pt>
                <c:pt idx="524" c:formatCode="General">
                  <c:v>2196.7</c:v>
                </c:pt>
                <c:pt idx="525" c:formatCode="General">
                  <c:v>2199.5</c:v>
                </c:pt>
                <c:pt idx="526" c:formatCode="General">
                  <c:v>2202.2</c:v>
                </c:pt>
                <c:pt idx="527" c:formatCode="General">
                  <c:v>2205</c:v>
                </c:pt>
                <c:pt idx="528" c:formatCode="General">
                  <c:v>2207.7</c:v>
                </c:pt>
                <c:pt idx="529" c:formatCode="General">
                  <c:v>2210.5</c:v>
                </c:pt>
                <c:pt idx="530" c:formatCode="General">
                  <c:v>2213.2</c:v>
                </c:pt>
                <c:pt idx="531" c:formatCode="General">
                  <c:v>2216</c:v>
                </c:pt>
                <c:pt idx="532" c:formatCode="General">
                  <c:v>2218.7</c:v>
                </c:pt>
                <c:pt idx="533" c:formatCode="General">
                  <c:v>2221.5</c:v>
                </c:pt>
                <c:pt idx="534" c:formatCode="General">
                  <c:v>2224.2</c:v>
                </c:pt>
                <c:pt idx="535" c:formatCode="General">
                  <c:v>2227</c:v>
                </c:pt>
                <c:pt idx="536" c:formatCode="General">
                  <c:v>2229.7</c:v>
                </c:pt>
                <c:pt idx="537" c:formatCode="General">
                  <c:v>2232.5</c:v>
                </c:pt>
                <c:pt idx="538" c:formatCode="General">
                  <c:v>2235.2</c:v>
                </c:pt>
                <c:pt idx="539" c:formatCode="General">
                  <c:v>2238</c:v>
                </c:pt>
                <c:pt idx="540" c:formatCode="General">
                  <c:v>2240.7</c:v>
                </c:pt>
                <c:pt idx="541" c:formatCode="General">
                  <c:v>2243.4</c:v>
                </c:pt>
                <c:pt idx="542" c:formatCode="General">
                  <c:v>2246.2</c:v>
                </c:pt>
                <c:pt idx="543" c:formatCode="General">
                  <c:v>2248.9</c:v>
                </c:pt>
                <c:pt idx="544" c:formatCode="General">
                  <c:v>2251.7</c:v>
                </c:pt>
                <c:pt idx="545" c:formatCode="General">
                  <c:v>2254.4</c:v>
                </c:pt>
                <c:pt idx="546" c:formatCode="General">
                  <c:v>2257.1</c:v>
                </c:pt>
                <c:pt idx="547" c:formatCode="General">
                  <c:v>2259.9</c:v>
                </c:pt>
                <c:pt idx="548" c:formatCode="General">
                  <c:v>2262.6</c:v>
                </c:pt>
                <c:pt idx="549" c:formatCode="General">
                  <c:v>2265.3</c:v>
                </c:pt>
                <c:pt idx="550" c:formatCode="General">
                  <c:v>2268.1</c:v>
                </c:pt>
                <c:pt idx="551" c:formatCode="General">
                  <c:v>2270.8</c:v>
                </c:pt>
                <c:pt idx="552" c:formatCode="General">
                  <c:v>2273.5</c:v>
                </c:pt>
                <c:pt idx="553" c:formatCode="General">
                  <c:v>2276.3</c:v>
                </c:pt>
                <c:pt idx="554" c:formatCode="General">
                  <c:v>2279</c:v>
                </c:pt>
                <c:pt idx="555" c:formatCode="General">
                  <c:v>2281.7</c:v>
                </c:pt>
                <c:pt idx="556" c:formatCode="General">
                  <c:v>2284.4</c:v>
                </c:pt>
                <c:pt idx="557" c:formatCode="General">
                  <c:v>2287.2</c:v>
                </c:pt>
                <c:pt idx="558" c:formatCode="General">
                  <c:v>2289.9</c:v>
                </c:pt>
                <c:pt idx="559" c:formatCode="General">
                  <c:v>2292.6</c:v>
                </c:pt>
                <c:pt idx="560" c:formatCode="General">
                  <c:v>2295.3</c:v>
                </c:pt>
                <c:pt idx="561" c:formatCode="General">
                  <c:v>2298.1</c:v>
                </c:pt>
                <c:pt idx="562" c:formatCode="General">
                  <c:v>2300.8</c:v>
                </c:pt>
                <c:pt idx="563" c:formatCode="General">
                  <c:v>2303.5</c:v>
                </c:pt>
                <c:pt idx="564" c:formatCode="General">
                  <c:v>2306.2</c:v>
                </c:pt>
                <c:pt idx="565" c:formatCode="General">
                  <c:v>2308.9</c:v>
                </c:pt>
                <c:pt idx="566" c:formatCode="General">
                  <c:v>2311.7</c:v>
                </c:pt>
                <c:pt idx="567" c:formatCode="General">
                  <c:v>2314.4</c:v>
                </c:pt>
                <c:pt idx="568" c:formatCode="General">
                  <c:v>2317.1</c:v>
                </c:pt>
                <c:pt idx="569" c:formatCode="General">
                  <c:v>2319.8</c:v>
                </c:pt>
                <c:pt idx="570" c:formatCode="General">
                  <c:v>2322.5</c:v>
                </c:pt>
                <c:pt idx="571" c:formatCode="General">
                  <c:v>2325.2</c:v>
                </c:pt>
                <c:pt idx="572" c:formatCode="General">
                  <c:v>2328</c:v>
                </c:pt>
                <c:pt idx="573" c:formatCode="General">
                  <c:v>2330.7</c:v>
                </c:pt>
                <c:pt idx="574" c:formatCode="General">
                  <c:v>2333.4</c:v>
                </c:pt>
                <c:pt idx="575" c:formatCode="General">
                  <c:v>2336.1</c:v>
                </c:pt>
                <c:pt idx="576" c:formatCode="General">
                  <c:v>2338.8</c:v>
                </c:pt>
                <c:pt idx="577" c:formatCode="General">
                  <c:v>2341.5</c:v>
                </c:pt>
                <c:pt idx="578" c:formatCode="General">
                  <c:v>2344.2</c:v>
                </c:pt>
                <c:pt idx="579" c:formatCode="General">
                  <c:v>2346.9</c:v>
                </c:pt>
                <c:pt idx="580" c:formatCode="General">
                  <c:v>2349.6</c:v>
                </c:pt>
                <c:pt idx="581" c:formatCode="General">
                  <c:v>2352.3</c:v>
                </c:pt>
                <c:pt idx="582" c:formatCode="General">
                  <c:v>2355</c:v>
                </c:pt>
                <c:pt idx="583" c:formatCode="General">
                  <c:v>2357.7</c:v>
                </c:pt>
                <c:pt idx="584" c:formatCode="General">
                  <c:v>2360.4</c:v>
                </c:pt>
                <c:pt idx="585" c:formatCode="General">
                  <c:v>2363.1</c:v>
                </c:pt>
                <c:pt idx="586" c:formatCode="General">
                  <c:v>2365.8</c:v>
                </c:pt>
                <c:pt idx="587" c:formatCode="General">
                  <c:v>2368.5</c:v>
                </c:pt>
                <c:pt idx="588" c:formatCode="General">
                  <c:v>2371.2</c:v>
                </c:pt>
                <c:pt idx="589" c:formatCode="General">
                  <c:v>2373.9</c:v>
                </c:pt>
                <c:pt idx="590" c:formatCode="General">
                  <c:v>2376.6</c:v>
                </c:pt>
                <c:pt idx="591" c:formatCode="General">
                  <c:v>2379.3</c:v>
                </c:pt>
                <c:pt idx="592" c:formatCode="General">
                  <c:v>2382</c:v>
                </c:pt>
                <c:pt idx="593" c:formatCode="General">
                  <c:v>2384.7</c:v>
                </c:pt>
                <c:pt idx="594" c:formatCode="General">
                  <c:v>2387.4</c:v>
                </c:pt>
                <c:pt idx="595" c:formatCode="General">
                  <c:v>2390.1</c:v>
                </c:pt>
                <c:pt idx="596" c:formatCode="General">
                  <c:v>2392.8</c:v>
                </c:pt>
                <c:pt idx="597" c:formatCode="General">
                  <c:v>2395.5</c:v>
                </c:pt>
                <c:pt idx="598" c:formatCode="General">
                  <c:v>2398.2</c:v>
                </c:pt>
                <c:pt idx="599" c:formatCode="General">
                  <c:v>2400.9</c:v>
                </c:pt>
                <c:pt idx="600" c:formatCode="General">
                  <c:v>2403.5</c:v>
                </c:pt>
                <c:pt idx="601" c:formatCode="General">
                  <c:v>2406.2</c:v>
                </c:pt>
                <c:pt idx="602" c:formatCode="General">
                  <c:v>2408.9</c:v>
                </c:pt>
                <c:pt idx="603" c:formatCode="General">
                  <c:v>2411.6</c:v>
                </c:pt>
                <c:pt idx="604" c:formatCode="General">
                  <c:v>2414.3</c:v>
                </c:pt>
                <c:pt idx="605" c:formatCode="General">
                  <c:v>2417</c:v>
                </c:pt>
                <c:pt idx="606" c:formatCode="General">
                  <c:v>2419.7</c:v>
                </c:pt>
                <c:pt idx="607" c:formatCode="General">
                  <c:v>2422.3</c:v>
                </c:pt>
                <c:pt idx="608" c:formatCode="General">
                  <c:v>2425</c:v>
                </c:pt>
                <c:pt idx="609" c:formatCode="General">
                  <c:v>2427.7</c:v>
                </c:pt>
                <c:pt idx="610" c:formatCode="General">
                  <c:v>2430.4</c:v>
                </c:pt>
                <c:pt idx="611" c:formatCode="General">
                  <c:v>2433.1</c:v>
                </c:pt>
                <c:pt idx="612" c:formatCode="General">
                  <c:v>2435.7</c:v>
                </c:pt>
                <c:pt idx="613" c:formatCode="General">
                  <c:v>2438.4</c:v>
                </c:pt>
                <c:pt idx="614" c:formatCode="General">
                  <c:v>2441.1</c:v>
                </c:pt>
                <c:pt idx="615" c:formatCode="General">
                  <c:v>2443.8</c:v>
                </c:pt>
                <c:pt idx="616" c:formatCode="General">
                  <c:v>2446.4</c:v>
                </c:pt>
                <c:pt idx="617" c:formatCode="General">
                  <c:v>2449.1</c:v>
                </c:pt>
                <c:pt idx="618" c:formatCode="General">
                  <c:v>2451.8</c:v>
                </c:pt>
                <c:pt idx="619" c:formatCode="General">
                  <c:v>2454.5</c:v>
                </c:pt>
                <c:pt idx="620" c:formatCode="General">
                  <c:v>2457.1</c:v>
                </c:pt>
                <c:pt idx="621" c:formatCode="General">
                  <c:v>2459.8</c:v>
                </c:pt>
                <c:pt idx="622" c:formatCode="General">
                  <c:v>2462.5</c:v>
                </c:pt>
                <c:pt idx="623" c:formatCode="General">
                  <c:v>2465.1</c:v>
                </c:pt>
                <c:pt idx="624" c:formatCode="General">
                  <c:v>2467.8</c:v>
                </c:pt>
                <c:pt idx="625" c:formatCode="General">
                  <c:v>2470.5</c:v>
                </c:pt>
                <c:pt idx="626" c:formatCode="General">
                  <c:v>2473.1</c:v>
                </c:pt>
                <c:pt idx="627" c:formatCode="General">
                  <c:v>2475.8</c:v>
                </c:pt>
                <c:pt idx="628" c:formatCode="General">
                  <c:v>2478.5</c:v>
                </c:pt>
                <c:pt idx="629" c:formatCode="General">
                  <c:v>2481.1</c:v>
                </c:pt>
                <c:pt idx="630" c:formatCode="General">
                  <c:v>2483.8</c:v>
                </c:pt>
                <c:pt idx="631" c:formatCode="General">
                  <c:v>2486.4</c:v>
                </c:pt>
                <c:pt idx="632" c:formatCode="General">
                  <c:v>2489.1</c:v>
                </c:pt>
                <c:pt idx="633" c:formatCode="General">
                  <c:v>2491.8</c:v>
                </c:pt>
                <c:pt idx="634" c:formatCode="General">
                  <c:v>2494.4</c:v>
                </c:pt>
                <c:pt idx="635" c:formatCode="General">
                  <c:v>2497.1</c:v>
                </c:pt>
                <c:pt idx="636" c:formatCode="General">
                  <c:v>2499.7</c:v>
                </c:pt>
                <c:pt idx="637" c:formatCode="General">
                  <c:v>2502.4</c:v>
                </c:pt>
                <c:pt idx="638" c:formatCode="General">
                  <c:v>2505</c:v>
                </c:pt>
                <c:pt idx="639" c:formatCode="General">
                  <c:v>2507.7</c:v>
                </c:pt>
                <c:pt idx="640" c:formatCode="General">
                  <c:v>2510.3</c:v>
                </c:pt>
                <c:pt idx="641" c:formatCode="General">
                  <c:v>2513</c:v>
                </c:pt>
                <c:pt idx="642" c:formatCode="General">
                  <c:v>2515.7</c:v>
                </c:pt>
                <c:pt idx="643" c:formatCode="General">
                  <c:v>2518.3</c:v>
                </c:pt>
                <c:pt idx="644" c:formatCode="General">
                  <c:v>2521</c:v>
                </c:pt>
                <c:pt idx="645" c:formatCode="General">
                  <c:v>2523.6</c:v>
                </c:pt>
                <c:pt idx="646" c:formatCode="General">
                  <c:v>2526.2</c:v>
                </c:pt>
                <c:pt idx="647" c:formatCode="General">
                  <c:v>2528.9</c:v>
                </c:pt>
                <c:pt idx="648" c:formatCode="General">
                  <c:v>2531.5</c:v>
                </c:pt>
                <c:pt idx="649" c:formatCode="General">
                  <c:v>2534.2</c:v>
                </c:pt>
                <c:pt idx="650" c:formatCode="General">
                  <c:v>2536.8</c:v>
                </c:pt>
                <c:pt idx="651" c:formatCode="General">
                  <c:v>2539.5</c:v>
                </c:pt>
                <c:pt idx="652" c:formatCode="General">
                  <c:v>2542.1</c:v>
                </c:pt>
                <c:pt idx="653" c:formatCode="General">
                  <c:v>2544.8</c:v>
                </c:pt>
                <c:pt idx="654" c:formatCode="General">
                  <c:v>2547.4</c:v>
                </c:pt>
                <c:pt idx="655" c:formatCode="General">
                  <c:v>2550</c:v>
                </c:pt>
                <c:pt idx="656" c:formatCode="General">
                  <c:v>2552.7</c:v>
                </c:pt>
                <c:pt idx="657" c:formatCode="General">
                  <c:v>2555.3</c:v>
                </c:pt>
                <c:pt idx="658" c:formatCode="General">
                  <c:v>2558</c:v>
                </c:pt>
                <c:pt idx="659" c:formatCode="General">
                  <c:v>2560.6</c:v>
                </c:pt>
                <c:pt idx="660" c:formatCode="General">
                  <c:v>2563.2</c:v>
                </c:pt>
                <c:pt idx="661" c:formatCode="General">
                  <c:v>2565.9</c:v>
                </c:pt>
                <c:pt idx="662" c:formatCode="General">
                  <c:v>2568.5</c:v>
                </c:pt>
                <c:pt idx="663" c:formatCode="General">
                  <c:v>2571.1</c:v>
                </c:pt>
                <c:pt idx="664" c:formatCode="General">
                  <c:v>2573.8</c:v>
                </c:pt>
                <c:pt idx="665" c:formatCode="General">
                  <c:v>2576.4</c:v>
                </c:pt>
                <c:pt idx="666" c:formatCode="General">
                  <c:v>2579</c:v>
                </c:pt>
                <c:pt idx="667" c:formatCode="General">
                  <c:v>2581.7</c:v>
                </c:pt>
                <c:pt idx="668" c:formatCode="General">
                  <c:v>2584.3</c:v>
                </c:pt>
                <c:pt idx="669" c:formatCode="General">
                  <c:v>2586.9</c:v>
                </c:pt>
                <c:pt idx="670" c:formatCode="General">
                  <c:v>2589.5</c:v>
                </c:pt>
                <c:pt idx="671" c:formatCode="General">
                  <c:v>2592.2</c:v>
                </c:pt>
                <c:pt idx="672" c:formatCode="General">
                  <c:v>2594.8</c:v>
                </c:pt>
                <c:pt idx="673" c:formatCode="General">
                  <c:v>2597.4</c:v>
                </c:pt>
                <c:pt idx="674" c:formatCode="General">
                  <c:v>2600</c:v>
                </c:pt>
                <c:pt idx="675" c:formatCode="General">
                  <c:v>2602.7</c:v>
                </c:pt>
                <c:pt idx="676" c:formatCode="General">
                  <c:v>2605.3</c:v>
                </c:pt>
                <c:pt idx="677" c:formatCode="General">
                  <c:v>2607.9</c:v>
                </c:pt>
                <c:pt idx="678" c:formatCode="General">
                  <c:v>2610.5</c:v>
                </c:pt>
                <c:pt idx="679" c:formatCode="General">
                  <c:v>2613.1</c:v>
                </c:pt>
                <c:pt idx="680" c:formatCode="General">
                  <c:v>2615.8</c:v>
                </c:pt>
                <c:pt idx="681" c:formatCode="General">
                  <c:v>2618.4</c:v>
                </c:pt>
                <c:pt idx="682" c:formatCode="General">
                  <c:v>2621</c:v>
                </c:pt>
                <c:pt idx="683" c:formatCode="General">
                  <c:v>2623.6</c:v>
                </c:pt>
                <c:pt idx="684" c:formatCode="General">
                  <c:v>2626.2</c:v>
                </c:pt>
                <c:pt idx="685" c:formatCode="General">
                  <c:v>2628.8</c:v>
                </c:pt>
                <c:pt idx="686" c:formatCode="General">
                  <c:v>2631.5</c:v>
                </c:pt>
                <c:pt idx="687" c:formatCode="General">
                  <c:v>2634.1</c:v>
                </c:pt>
                <c:pt idx="688" c:formatCode="General">
                  <c:v>2636.7</c:v>
                </c:pt>
                <c:pt idx="689" c:formatCode="General">
                  <c:v>2639.3</c:v>
                </c:pt>
                <c:pt idx="690" c:formatCode="General">
                  <c:v>2641.9</c:v>
                </c:pt>
                <c:pt idx="691" c:formatCode="General">
                  <c:v>2644.5</c:v>
                </c:pt>
                <c:pt idx="692" c:formatCode="General">
                  <c:v>2647.1</c:v>
                </c:pt>
                <c:pt idx="693" c:formatCode="General">
                  <c:v>2649.7</c:v>
                </c:pt>
                <c:pt idx="694" c:formatCode="General">
                  <c:v>2652.3</c:v>
                </c:pt>
                <c:pt idx="695" c:formatCode="General">
                  <c:v>2654.9</c:v>
                </c:pt>
                <c:pt idx="696" c:formatCode="General">
                  <c:v>2657.5</c:v>
                </c:pt>
                <c:pt idx="697" c:formatCode="General">
                  <c:v>2660.2</c:v>
                </c:pt>
                <c:pt idx="698" c:formatCode="General">
                  <c:v>2662.8</c:v>
                </c:pt>
                <c:pt idx="699" c:formatCode="General">
                  <c:v>2665.4</c:v>
                </c:pt>
                <c:pt idx="700" c:formatCode="General">
                  <c:v>2668</c:v>
                </c:pt>
                <c:pt idx="701" c:formatCode="General">
                  <c:v>2670.6</c:v>
                </c:pt>
                <c:pt idx="702" c:formatCode="General">
                  <c:v>2673.2</c:v>
                </c:pt>
                <c:pt idx="703" c:formatCode="General">
                  <c:v>2675.8</c:v>
                </c:pt>
                <c:pt idx="704" c:formatCode="General">
                  <c:v>2678.4</c:v>
                </c:pt>
                <c:pt idx="705" c:formatCode="General">
                  <c:v>2681</c:v>
                </c:pt>
                <c:pt idx="706" c:formatCode="General">
                  <c:v>2683.6</c:v>
                </c:pt>
                <c:pt idx="707" c:formatCode="General">
                  <c:v>2686.1</c:v>
                </c:pt>
                <c:pt idx="708" c:formatCode="General">
                  <c:v>2688.7</c:v>
                </c:pt>
                <c:pt idx="709" c:formatCode="General">
                  <c:v>2691.3</c:v>
                </c:pt>
                <c:pt idx="710" c:formatCode="General">
                  <c:v>2693.9</c:v>
                </c:pt>
                <c:pt idx="711" c:formatCode="General">
                  <c:v>2696.5</c:v>
                </c:pt>
                <c:pt idx="712" c:formatCode="General">
                  <c:v>2699.1</c:v>
                </c:pt>
                <c:pt idx="713" c:formatCode="General">
                  <c:v>2701.7</c:v>
                </c:pt>
                <c:pt idx="714" c:formatCode="General">
                  <c:v>2704.3</c:v>
                </c:pt>
                <c:pt idx="715" c:formatCode="General">
                  <c:v>2706.9</c:v>
                </c:pt>
                <c:pt idx="716" c:formatCode="General">
                  <c:v>2709.5</c:v>
                </c:pt>
                <c:pt idx="717" c:formatCode="General">
                  <c:v>2712.1</c:v>
                </c:pt>
                <c:pt idx="718" c:formatCode="General">
                  <c:v>2714.7</c:v>
                </c:pt>
                <c:pt idx="719" c:formatCode="General">
                  <c:v>2717.2</c:v>
                </c:pt>
                <c:pt idx="720" c:formatCode="General">
                  <c:v>2719.8</c:v>
                </c:pt>
                <c:pt idx="721" c:formatCode="General">
                  <c:v>2722.4</c:v>
                </c:pt>
                <c:pt idx="722" c:formatCode="General">
                  <c:v>2725</c:v>
                </c:pt>
                <c:pt idx="723" c:formatCode="General">
                  <c:v>2727.6</c:v>
                </c:pt>
                <c:pt idx="724" c:formatCode="General">
                  <c:v>2730.2</c:v>
                </c:pt>
                <c:pt idx="725" c:formatCode="General">
                  <c:v>2732.7</c:v>
                </c:pt>
                <c:pt idx="726" c:formatCode="General">
                  <c:v>2735.3</c:v>
                </c:pt>
                <c:pt idx="727" c:formatCode="General">
                  <c:v>2737.9</c:v>
                </c:pt>
                <c:pt idx="728" c:formatCode="General">
                  <c:v>2740.5</c:v>
                </c:pt>
                <c:pt idx="729" c:formatCode="General">
                  <c:v>2743.1</c:v>
                </c:pt>
                <c:pt idx="730" c:formatCode="General">
                  <c:v>2745.6</c:v>
                </c:pt>
                <c:pt idx="731" c:formatCode="General">
                  <c:v>2748.2</c:v>
                </c:pt>
                <c:pt idx="732" c:formatCode="General">
                  <c:v>2750.8</c:v>
                </c:pt>
                <c:pt idx="733" c:formatCode="General">
                  <c:v>2753.4</c:v>
                </c:pt>
                <c:pt idx="734" c:formatCode="General">
                  <c:v>2755.9</c:v>
                </c:pt>
                <c:pt idx="735" c:formatCode="General">
                  <c:v>2758.5</c:v>
                </c:pt>
                <c:pt idx="736" c:formatCode="General">
                  <c:v>2761.1</c:v>
                </c:pt>
                <c:pt idx="737" c:formatCode="General">
                  <c:v>2763.6</c:v>
                </c:pt>
                <c:pt idx="738" c:formatCode="General">
                  <c:v>2766.2</c:v>
                </c:pt>
                <c:pt idx="739" c:formatCode="General">
                  <c:v>2768.8</c:v>
                </c:pt>
                <c:pt idx="740" c:formatCode="General">
                  <c:v>2771.4</c:v>
                </c:pt>
                <c:pt idx="741" c:formatCode="General">
                  <c:v>2773.9</c:v>
                </c:pt>
                <c:pt idx="742" c:formatCode="General">
                  <c:v>2776.5</c:v>
                </c:pt>
                <c:pt idx="743" c:formatCode="General">
                  <c:v>2779.1</c:v>
                </c:pt>
                <c:pt idx="744" c:formatCode="General">
                  <c:v>2781.6</c:v>
                </c:pt>
                <c:pt idx="745" c:formatCode="General">
                  <c:v>2784.2</c:v>
                </c:pt>
                <c:pt idx="746" c:formatCode="General">
                  <c:v>2786.7</c:v>
                </c:pt>
                <c:pt idx="747" c:formatCode="General">
                  <c:v>2789.3</c:v>
                </c:pt>
                <c:pt idx="748" c:formatCode="General">
                  <c:v>2791.9</c:v>
                </c:pt>
                <c:pt idx="749" c:formatCode="General">
                  <c:v>2794.4</c:v>
                </c:pt>
                <c:pt idx="750" c:formatCode="General">
                  <c:v>2797</c:v>
                </c:pt>
                <c:pt idx="751" c:formatCode="General">
                  <c:v>2799.6</c:v>
                </c:pt>
                <c:pt idx="752" c:formatCode="General">
                  <c:v>2802.1</c:v>
                </c:pt>
                <c:pt idx="753" c:formatCode="General">
                  <c:v>2804.7</c:v>
                </c:pt>
                <c:pt idx="754" c:formatCode="General">
                  <c:v>2807.2</c:v>
                </c:pt>
                <c:pt idx="755" c:formatCode="General">
                  <c:v>2809.8</c:v>
                </c:pt>
                <c:pt idx="756" c:formatCode="General">
                  <c:v>2812.3</c:v>
                </c:pt>
                <c:pt idx="757" c:formatCode="General">
                  <c:v>2814.9</c:v>
                </c:pt>
                <c:pt idx="758" c:formatCode="General">
                  <c:v>2817.4</c:v>
                </c:pt>
                <c:pt idx="759" c:formatCode="General">
                  <c:v>2820</c:v>
                </c:pt>
                <c:pt idx="760" c:formatCode="General">
                  <c:v>2822.6</c:v>
                </c:pt>
                <c:pt idx="761" c:formatCode="General">
                  <c:v>2825.1</c:v>
                </c:pt>
                <c:pt idx="762" c:formatCode="General">
                  <c:v>2827.7</c:v>
                </c:pt>
                <c:pt idx="763" c:formatCode="General">
                  <c:v>2830.2</c:v>
                </c:pt>
                <c:pt idx="764" c:formatCode="General">
                  <c:v>2832.8</c:v>
                </c:pt>
                <c:pt idx="765" c:formatCode="General">
                  <c:v>2835.3</c:v>
                </c:pt>
                <c:pt idx="766" c:formatCode="General">
                  <c:v>2837.8</c:v>
                </c:pt>
                <c:pt idx="767" c:formatCode="General">
                  <c:v>2840.4</c:v>
                </c:pt>
                <c:pt idx="768" c:formatCode="General">
                  <c:v>2842.9</c:v>
                </c:pt>
                <c:pt idx="769" c:formatCode="General">
                  <c:v>2845.5</c:v>
                </c:pt>
                <c:pt idx="770" c:formatCode="General">
                  <c:v>2848</c:v>
                </c:pt>
                <c:pt idx="771" c:formatCode="General">
                  <c:v>2850.6</c:v>
                </c:pt>
                <c:pt idx="772" c:formatCode="General">
                  <c:v>2853.1</c:v>
                </c:pt>
                <c:pt idx="773" c:formatCode="General">
                  <c:v>2855.7</c:v>
                </c:pt>
                <c:pt idx="774" c:formatCode="General">
                  <c:v>2858.2</c:v>
                </c:pt>
                <c:pt idx="775" c:formatCode="General">
                  <c:v>2860.7</c:v>
                </c:pt>
                <c:pt idx="776" c:formatCode="General">
                  <c:v>2863.3</c:v>
                </c:pt>
                <c:pt idx="777" c:formatCode="General">
                  <c:v>2865.8</c:v>
                </c:pt>
                <c:pt idx="778" c:formatCode="General">
                  <c:v>2868.4</c:v>
                </c:pt>
                <c:pt idx="779" c:formatCode="General">
                  <c:v>2870.9</c:v>
                </c:pt>
                <c:pt idx="780" c:formatCode="General">
                  <c:v>2873.4</c:v>
                </c:pt>
                <c:pt idx="781" c:formatCode="General">
                  <c:v>2876</c:v>
                </c:pt>
                <c:pt idx="782" c:formatCode="General">
                  <c:v>2878.5</c:v>
                </c:pt>
                <c:pt idx="783" c:formatCode="General">
                  <c:v>2881</c:v>
                </c:pt>
                <c:pt idx="784" c:formatCode="General">
                  <c:v>2883.6</c:v>
                </c:pt>
                <c:pt idx="785" c:formatCode="General">
                  <c:v>2886.1</c:v>
                </c:pt>
                <c:pt idx="786" c:formatCode="General">
                  <c:v>2888.6</c:v>
                </c:pt>
                <c:pt idx="787" c:formatCode="General">
                  <c:v>2891.2</c:v>
                </c:pt>
                <c:pt idx="788" c:formatCode="General">
                  <c:v>2893.7</c:v>
                </c:pt>
                <c:pt idx="789" c:formatCode="General">
                  <c:v>2896.2</c:v>
                </c:pt>
                <c:pt idx="790" c:formatCode="General">
                  <c:v>2898.7</c:v>
                </c:pt>
                <c:pt idx="791" c:formatCode="General">
                  <c:v>2901.3</c:v>
                </c:pt>
                <c:pt idx="792" c:formatCode="General">
                  <c:v>2903.8</c:v>
                </c:pt>
                <c:pt idx="793" c:formatCode="General">
                  <c:v>2906.3</c:v>
                </c:pt>
                <c:pt idx="794" c:formatCode="General">
                  <c:v>2908.8</c:v>
                </c:pt>
                <c:pt idx="795" c:formatCode="General">
                  <c:v>2911.4</c:v>
                </c:pt>
                <c:pt idx="796" c:formatCode="General">
                  <c:v>2913.9</c:v>
                </c:pt>
                <c:pt idx="797" c:formatCode="General">
                  <c:v>2916.4</c:v>
                </c:pt>
                <c:pt idx="798" c:formatCode="General">
                  <c:v>2918.9</c:v>
                </c:pt>
                <c:pt idx="799" c:formatCode="General">
                  <c:v>2921.5</c:v>
                </c:pt>
                <c:pt idx="800" c:formatCode="General">
                  <c:v>2924</c:v>
                </c:pt>
                <c:pt idx="801" c:formatCode="General">
                  <c:v>2926.5</c:v>
                </c:pt>
                <c:pt idx="802" c:formatCode="General">
                  <c:v>2929</c:v>
                </c:pt>
                <c:pt idx="803" c:formatCode="General">
                  <c:v>2931.5</c:v>
                </c:pt>
                <c:pt idx="804" c:formatCode="General">
                  <c:v>2934</c:v>
                </c:pt>
                <c:pt idx="805" c:formatCode="General">
                  <c:v>2936.6</c:v>
                </c:pt>
                <c:pt idx="806" c:formatCode="General">
                  <c:v>2939.1</c:v>
                </c:pt>
                <c:pt idx="807" c:formatCode="General">
                  <c:v>2941.6</c:v>
                </c:pt>
                <c:pt idx="808" c:formatCode="General">
                  <c:v>2944.1</c:v>
                </c:pt>
                <c:pt idx="809" c:formatCode="General">
                  <c:v>2946.6</c:v>
                </c:pt>
                <c:pt idx="810" c:formatCode="General">
                  <c:v>2949.1</c:v>
                </c:pt>
                <c:pt idx="811" c:formatCode="General">
                  <c:v>2951.6</c:v>
                </c:pt>
                <c:pt idx="812" c:formatCode="General">
                  <c:v>2954.2</c:v>
                </c:pt>
                <c:pt idx="813" c:formatCode="General">
                  <c:v>2956.7</c:v>
                </c:pt>
                <c:pt idx="814" c:formatCode="General">
                  <c:v>2959.2</c:v>
                </c:pt>
                <c:pt idx="815" c:formatCode="General">
                  <c:v>2961.7</c:v>
                </c:pt>
                <c:pt idx="816" c:formatCode="General">
                  <c:v>2964.2</c:v>
                </c:pt>
                <c:pt idx="817" c:formatCode="General">
                  <c:v>2966.7</c:v>
                </c:pt>
                <c:pt idx="818" c:formatCode="General">
                  <c:v>2969.2</c:v>
                </c:pt>
                <c:pt idx="819" c:formatCode="General">
                  <c:v>2971.7</c:v>
                </c:pt>
                <c:pt idx="820" c:formatCode="General">
                  <c:v>2974.2</c:v>
                </c:pt>
                <c:pt idx="821" c:formatCode="General">
                  <c:v>2976.7</c:v>
                </c:pt>
                <c:pt idx="822" c:formatCode="General">
                  <c:v>2979.2</c:v>
                </c:pt>
                <c:pt idx="823" c:formatCode="General">
                  <c:v>2981.7</c:v>
                </c:pt>
                <c:pt idx="824" c:formatCode="General">
                  <c:v>2984.2</c:v>
                </c:pt>
                <c:pt idx="825" c:formatCode="General">
                  <c:v>2986.7</c:v>
                </c:pt>
                <c:pt idx="826" c:formatCode="General">
                  <c:v>2989.2</c:v>
                </c:pt>
                <c:pt idx="827" c:formatCode="General">
                  <c:v>2991.7</c:v>
                </c:pt>
                <c:pt idx="828" c:formatCode="General">
                  <c:v>2994.2</c:v>
                </c:pt>
                <c:pt idx="829" c:formatCode="General">
                  <c:v>2996.7</c:v>
                </c:pt>
                <c:pt idx="830" c:formatCode="General">
                  <c:v>2999.2</c:v>
                </c:pt>
                <c:pt idx="831" c:formatCode="General">
                  <c:v>3001.7</c:v>
                </c:pt>
                <c:pt idx="832" c:formatCode="General">
                  <c:v>3004.2</c:v>
                </c:pt>
                <c:pt idx="833" c:formatCode="General">
                  <c:v>3006.7</c:v>
                </c:pt>
                <c:pt idx="834" c:formatCode="General">
                  <c:v>3009.2</c:v>
                </c:pt>
                <c:pt idx="835" c:formatCode="General">
                  <c:v>3011.7</c:v>
                </c:pt>
                <c:pt idx="836" c:formatCode="General">
                  <c:v>3014.2</c:v>
                </c:pt>
                <c:pt idx="837" c:formatCode="General">
                  <c:v>3016.7</c:v>
                </c:pt>
                <c:pt idx="838" c:formatCode="General">
                  <c:v>3019.1</c:v>
                </c:pt>
                <c:pt idx="839" c:formatCode="General">
                  <c:v>3021.6</c:v>
                </c:pt>
                <c:pt idx="840" c:formatCode="General">
                  <c:v>3024.1</c:v>
                </c:pt>
                <c:pt idx="841" c:formatCode="General">
                  <c:v>3026.6</c:v>
                </c:pt>
                <c:pt idx="842" c:formatCode="General">
                  <c:v>3029.1</c:v>
                </c:pt>
                <c:pt idx="843" c:formatCode="General">
                  <c:v>3031.6</c:v>
                </c:pt>
                <c:pt idx="844" c:formatCode="General">
                  <c:v>3034.1</c:v>
                </c:pt>
                <c:pt idx="845" c:formatCode="General">
                  <c:v>3036.6</c:v>
                </c:pt>
                <c:pt idx="846" c:formatCode="General">
                  <c:v>3039</c:v>
                </c:pt>
                <c:pt idx="847" c:formatCode="General">
                  <c:v>3041.5</c:v>
                </c:pt>
                <c:pt idx="848" c:formatCode="General">
                  <c:v>3044</c:v>
                </c:pt>
                <c:pt idx="849" c:formatCode="General">
                  <c:v>3046.5</c:v>
                </c:pt>
                <c:pt idx="850" c:formatCode="General">
                  <c:v>3049</c:v>
                </c:pt>
                <c:pt idx="851" c:formatCode="General">
                  <c:v>3051.4</c:v>
                </c:pt>
                <c:pt idx="852" c:formatCode="General">
                  <c:v>3053.9</c:v>
                </c:pt>
                <c:pt idx="853" c:formatCode="General">
                  <c:v>3056.4</c:v>
                </c:pt>
                <c:pt idx="854" c:formatCode="General">
                  <c:v>3058.9</c:v>
                </c:pt>
                <c:pt idx="855" c:formatCode="General">
                  <c:v>3061.4</c:v>
                </c:pt>
                <c:pt idx="856" c:formatCode="General">
                  <c:v>3063.8</c:v>
                </c:pt>
                <c:pt idx="857" c:formatCode="General">
                  <c:v>3066.3</c:v>
                </c:pt>
                <c:pt idx="858" c:formatCode="General">
                  <c:v>3068.8</c:v>
                </c:pt>
                <c:pt idx="859" c:formatCode="General">
                  <c:v>3071.2</c:v>
                </c:pt>
                <c:pt idx="860" c:formatCode="General">
                  <c:v>3073.7</c:v>
                </c:pt>
                <c:pt idx="861" c:formatCode="General">
                  <c:v>3076.2</c:v>
                </c:pt>
                <c:pt idx="862" c:formatCode="General">
                  <c:v>3078.7</c:v>
                </c:pt>
                <c:pt idx="863" c:formatCode="General">
                  <c:v>3081.1</c:v>
                </c:pt>
                <c:pt idx="864" c:formatCode="General">
                  <c:v>3083.6</c:v>
                </c:pt>
                <c:pt idx="865" c:formatCode="General">
                  <c:v>3086.1</c:v>
                </c:pt>
                <c:pt idx="866" c:formatCode="General">
                  <c:v>3088.5</c:v>
                </c:pt>
                <c:pt idx="867" c:formatCode="General">
                  <c:v>3091</c:v>
                </c:pt>
                <c:pt idx="868" c:formatCode="General">
                  <c:v>3093.5</c:v>
                </c:pt>
                <c:pt idx="869" c:formatCode="General">
                  <c:v>3095.9</c:v>
                </c:pt>
                <c:pt idx="870" c:formatCode="General">
                  <c:v>3098.4</c:v>
                </c:pt>
                <c:pt idx="871" c:formatCode="General">
                  <c:v>3100.9</c:v>
                </c:pt>
                <c:pt idx="872" c:formatCode="General">
                  <c:v>3103.3</c:v>
                </c:pt>
                <c:pt idx="873" c:formatCode="General">
                  <c:v>3105.8</c:v>
                </c:pt>
                <c:pt idx="874" c:formatCode="General">
                  <c:v>3108.3</c:v>
                </c:pt>
                <c:pt idx="875" c:formatCode="General">
                  <c:v>3110.7</c:v>
                </c:pt>
                <c:pt idx="876" c:formatCode="General">
                  <c:v>3113.2</c:v>
                </c:pt>
                <c:pt idx="877" c:formatCode="General">
                  <c:v>3115.6</c:v>
                </c:pt>
                <c:pt idx="878" c:formatCode="General">
                  <c:v>3118.1</c:v>
                </c:pt>
                <c:pt idx="879" c:formatCode="General">
                  <c:v>3120.6</c:v>
                </c:pt>
                <c:pt idx="880" c:formatCode="General">
                  <c:v>3123</c:v>
                </c:pt>
                <c:pt idx="881" c:formatCode="General">
                  <c:v>3125.5</c:v>
                </c:pt>
                <c:pt idx="882" c:formatCode="General">
                  <c:v>3127.9</c:v>
                </c:pt>
                <c:pt idx="883" c:formatCode="General">
                  <c:v>3130.4</c:v>
                </c:pt>
                <c:pt idx="884" c:formatCode="General">
                  <c:v>3132.8</c:v>
                </c:pt>
                <c:pt idx="885" c:formatCode="General">
                  <c:v>3135.3</c:v>
                </c:pt>
                <c:pt idx="886" c:formatCode="General">
                  <c:v>3137.7</c:v>
                </c:pt>
                <c:pt idx="887" c:formatCode="General">
                  <c:v>3140.2</c:v>
                </c:pt>
                <c:pt idx="888" c:formatCode="General">
                  <c:v>3142.6</c:v>
                </c:pt>
                <c:pt idx="889" c:formatCode="General">
                  <c:v>3145.1</c:v>
                </c:pt>
                <c:pt idx="890" c:formatCode="General">
                  <c:v>3147.5</c:v>
                </c:pt>
                <c:pt idx="891" c:formatCode="General">
                  <c:v>3150</c:v>
                </c:pt>
                <c:pt idx="892" c:formatCode="General">
                  <c:v>3152.4</c:v>
                </c:pt>
                <c:pt idx="893" c:formatCode="General">
                  <c:v>3154.9</c:v>
                </c:pt>
                <c:pt idx="894" c:formatCode="General">
                  <c:v>3157.3</c:v>
                </c:pt>
                <c:pt idx="895" c:formatCode="General">
                  <c:v>3159.8</c:v>
                </c:pt>
                <c:pt idx="896" c:formatCode="General">
                  <c:v>3162.2</c:v>
                </c:pt>
                <c:pt idx="897" c:formatCode="General">
                  <c:v>3164.7</c:v>
                </c:pt>
                <c:pt idx="898" c:formatCode="General">
                  <c:v>3167.1</c:v>
                </c:pt>
                <c:pt idx="899" c:formatCode="General">
                  <c:v>3169.6</c:v>
                </c:pt>
                <c:pt idx="900" c:formatCode="General">
                  <c:v>3172</c:v>
                </c:pt>
                <c:pt idx="901" c:formatCode="General">
                  <c:v>3174.4</c:v>
                </c:pt>
                <c:pt idx="902" c:formatCode="General">
                  <c:v>3176.9</c:v>
                </c:pt>
                <c:pt idx="903" c:formatCode="General">
                  <c:v>3179.3</c:v>
                </c:pt>
                <c:pt idx="904" c:formatCode="General">
                  <c:v>3181.8</c:v>
                </c:pt>
                <c:pt idx="905" c:formatCode="General">
                  <c:v>3184.2</c:v>
                </c:pt>
                <c:pt idx="906" c:formatCode="General">
                  <c:v>3186.6</c:v>
                </c:pt>
                <c:pt idx="907" c:formatCode="General">
                  <c:v>3189.1</c:v>
                </c:pt>
                <c:pt idx="908" c:formatCode="General">
                  <c:v>3191.5</c:v>
                </c:pt>
                <c:pt idx="909" c:formatCode="General">
                  <c:v>3193.9</c:v>
                </c:pt>
                <c:pt idx="910" c:formatCode="General">
                  <c:v>3196.4</c:v>
                </c:pt>
                <c:pt idx="911" c:formatCode="General">
                  <c:v>3198.8</c:v>
                </c:pt>
                <c:pt idx="912" c:formatCode="General">
                  <c:v>3201.2</c:v>
                </c:pt>
                <c:pt idx="913" c:formatCode="General">
                  <c:v>3203.7</c:v>
                </c:pt>
                <c:pt idx="914" c:formatCode="General">
                  <c:v>3206.1</c:v>
                </c:pt>
                <c:pt idx="915" c:formatCode="General">
                  <c:v>3208.5</c:v>
                </c:pt>
                <c:pt idx="916" c:formatCode="General">
                  <c:v>3211</c:v>
                </c:pt>
                <c:pt idx="917" c:formatCode="General">
                  <c:v>3213.4</c:v>
                </c:pt>
                <c:pt idx="918" c:formatCode="General">
                  <c:v>3215.8</c:v>
                </c:pt>
                <c:pt idx="919" c:formatCode="General">
                  <c:v>3218.2</c:v>
                </c:pt>
                <c:pt idx="920" c:formatCode="General">
                  <c:v>3220.7</c:v>
                </c:pt>
                <c:pt idx="921" c:formatCode="General">
                  <c:v>3223.1</c:v>
                </c:pt>
                <c:pt idx="922" c:formatCode="General">
                  <c:v>3225.5</c:v>
                </c:pt>
                <c:pt idx="923" c:formatCode="General">
                  <c:v>3227.9</c:v>
                </c:pt>
                <c:pt idx="924" c:formatCode="General">
                  <c:v>3230.4</c:v>
                </c:pt>
                <c:pt idx="925" c:formatCode="General">
                  <c:v>3232.8</c:v>
                </c:pt>
                <c:pt idx="926" c:formatCode="General">
                  <c:v>3235.2</c:v>
                </c:pt>
                <c:pt idx="927" c:formatCode="General">
                  <c:v>3237.6</c:v>
                </c:pt>
                <c:pt idx="928" c:formatCode="General">
                  <c:v>3240.1</c:v>
                </c:pt>
                <c:pt idx="929" c:formatCode="General">
                  <c:v>3242.5</c:v>
                </c:pt>
                <c:pt idx="930" c:formatCode="General">
                  <c:v>3244.9</c:v>
                </c:pt>
                <c:pt idx="931" c:formatCode="General">
                  <c:v>3247.3</c:v>
                </c:pt>
                <c:pt idx="932" c:formatCode="General">
                  <c:v>3249.7</c:v>
                </c:pt>
                <c:pt idx="933" c:formatCode="General">
                  <c:v>3252.1</c:v>
                </c:pt>
                <c:pt idx="934" c:formatCode="General">
                  <c:v>3254.6</c:v>
                </c:pt>
                <c:pt idx="935" c:formatCode="General">
                  <c:v>3257</c:v>
                </c:pt>
                <c:pt idx="936" c:formatCode="General">
                  <c:v>3259.4</c:v>
                </c:pt>
                <c:pt idx="937" c:formatCode="General">
                  <c:v>3261.8</c:v>
                </c:pt>
                <c:pt idx="938" c:formatCode="General">
                  <c:v>3264.2</c:v>
                </c:pt>
                <c:pt idx="939" c:formatCode="General">
                  <c:v>3266.6</c:v>
                </c:pt>
                <c:pt idx="940" c:formatCode="General">
                  <c:v>3269</c:v>
                </c:pt>
                <c:pt idx="941" c:formatCode="General">
                  <c:v>3271.5</c:v>
                </c:pt>
                <c:pt idx="942" c:formatCode="General">
                  <c:v>3273.9</c:v>
                </c:pt>
                <c:pt idx="943" c:formatCode="General">
                  <c:v>3276.3</c:v>
                </c:pt>
                <c:pt idx="944" c:formatCode="General">
                  <c:v>3278.7</c:v>
                </c:pt>
                <c:pt idx="945" c:formatCode="General">
                  <c:v>3281.1</c:v>
                </c:pt>
                <c:pt idx="946" c:formatCode="General">
                  <c:v>3283.5</c:v>
                </c:pt>
                <c:pt idx="947" c:formatCode="General">
                  <c:v>3285.9</c:v>
                </c:pt>
                <c:pt idx="948" c:formatCode="General">
                  <c:v>3288.3</c:v>
                </c:pt>
                <c:pt idx="949" c:formatCode="General">
                  <c:v>3290.7</c:v>
                </c:pt>
                <c:pt idx="950" c:formatCode="General">
                  <c:v>3293.1</c:v>
                </c:pt>
                <c:pt idx="951" c:formatCode="General">
                  <c:v>3295.5</c:v>
                </c:pt>
                <c:pt idx="952" c:formatCode="General">
                  <c:v>3297.9</c:v>
                </c:pt>
                <c:pt idx="953" c:formatCode="General">
                  <c:v>3300.3</c:v>
                </c:pt>
                <c:pt idx="954" c:formatCode="General">
                  <c:v>3302.7</c:v>
                </c:pt>
                <c:pt idx="955" c:formatCode="General">
                  <c:v>3305.1</c:v>
                </c:pt>
                <c:pt idx="956" c:formatCode="General">
                  <c:v>3307.5</c:v>
                </c:pt>
                <c:pt idx="957" c:formatCode="General">
                  <c:v>3309.9</c:v>
                </c:pt>
                <c:pt idx="958" c:formatCode="General">
                  <c:v>3312.3</c:v>
                </c:pt>
                <c:pt idx="959" c:formatCode="General">
                  <c:v>3314.7</c:v>
                </c:pt>
                <c:pt idx="960" c:formatCode="General">
                  <c:v>3317.1</c:v>
                </c:pt>
                <c:pt idx="961" c:formatCode="General">
                  <c:v>3319.5</c:v>
                </c:pt>
                <c:pt idx="962" c:formatCode="General">
                  <c:v>3321.9</c:v>
                </c:pt>
                <c:pt idx="963" c:formatCode="General">
                  <c:v>3324.3</c:v>
                </c:pt>
                <c:pt idx="964" c:formatCode="General">
                  <c:v>3326.7</c:v>
                </c:pt>
                <c:pt idx="965" c:formatCode="General">
                  <c:v>3329.1</c:v>
                </c:pt>
                <c:pt idx="966" c:formatCode="General">
                  <c:v>3331.5</c:v>
                </c:pt>
                <c:pt idx="967" c:formatCode="General">
                  <c:v>3333.9</c:v>
                </c:pt>
                <c:pt idx="968" c:formatCode="General">
                  <c:v>3336.3</c:v>
                </c:pt>
                <c:pt idx="969" c:formatCode="General">
                  <c:v>3338.7</c:v>
                </c:pt>
                <c:pt idx="970" c:formatCode="General">
                  <c:v>3341</c:v>
                </c:pt>
                <c:pt idx="971" c:formatCode="General">
                  <c:v>3343.4</c:v>
                </c:pt>
                <c:pt idx="972" c:formatCode="General">
                  <c:v>3345.8</c:v>
                </c:pt>
                <c:pt idx="973" c:formatCode="General">
                  <c:v>3348.2</c:v>
                </c:pt>
                <c:pt idx="974" c:formatCode="General">
                  <c:v>3350.6</c:v>
                </c:pt>
                <c:pt idx="975" c:formatCode="General">
                  <c:v>3353</c:v>
                </c:pt>
                <c:pt idx="976" c:formatCode="General">
                  <c:v>3355.4</c:v>
                </c:pt>
                <c:pt idx="977" c:formatCode="General">
                  <c:v>3357.7</c:v>
                </c:pt>
                <c:pt idx="978" c:formatCode="General">
                  <c:v>3360.1</c:v>
                </c:pt>
                <c:pt idx="979" c:formatCode="General">
                  <c:v>3362.5</c:v>
                </c:pt>
                <c:pt idx="980" c:formatCode="General">
                  <c:v>3364.9</c:v>
                </c:pt>
                <c:pt idx="981" c:formatCode="General">
                  <c:v>3367.3</c:v>
                </c:pt>
                <c:pt idx="982" c:formatCode="General">
                  <c:v>3369.7</c:v>
                </c:pt>
                <c:pt idx="983" c:formatCode="General">
                  <c:v>3372</c:v>
                </c:pt>
                <c:pt idx="984" c:formatCode="General">
                  <c:v>3374.4</c:v>
                </c:pt>
                <c:pt idx="985" c:formatCode="General">
                  <c:v>3376.8</c:v>
                </c:pt>
                <c:pt idx="986" c:formatCode="General">
                  <c:v>3379.2</c:v>
                </c:pt>
                <c:pt idx="987" c:formatCode="General">
                  <c:v>3381.5</c:v>
                </c:pt>
                <c:pt idx="988" c:formatCode="General">
                  <c:v>3383.9</c:v>
                </c:pt>
                <c:pt idx="989" c:formatCode="General">
                  <c:v>3386.3</c:v>
                </c:pt>
                <c:pt idx="990" c:formatCode="General">
                  <c:v>3388.7</c:v>
                </c:pt>
                <c:pt idx="991" c:formatCode="General">
                  <c:v>3391</c:v>
                </c:pt>
                <c:pt idx="992" c:formatCode="General">
                  <c:v>3393.4</c:v>
                </c:pt>
                <c:pt idx="993" c:formatCode="General">
                  <c:v>3395.8</c:v>
                </c:pt>
                <c:pt idx="994" c:formatCode="General">
                  <c:v>3398.2</c:v>
                </c:pt>
                <c:pt idx="995" c:formatCode="General">
                  <c:v>3400.5</c:v>
                </c:pt>
                <c:pt idx="996" c:formatCode="General">
                  <c:v>3402.9</c:v>
                </c:pt>
                <c:pt idx="997" c:formatCode="General">
                  <c:v>3405.3</c:v>
                </c:pt>
                <c:pt idx="998" c:formatCode="General">
                  <c:v>3407.6</c:v>
                </c:pt>
                <c:pt idx="999" c:formatCode="General">
                  <c:v>3410</c:v>
                </c:pt>
                <c:pt idx="1000" c:formatCode="General">
                  <c:v>3412.4</c:v>
                </c:pt>
              </c:numCache>
            </c:numRef>
          </c:xVal>
          <c:yVal>
            <c:numRef>
              <c:f>'[新建 Microsoft Excel 工作表.xlsx]Sheet1'!$C$1:$C$1001</c:f>
              <c:numCache>
                <c:formatCode>General</c:formatCode>
                <c:ptCount val="1001"/>
                <c:pt idx="0" c:formatCode="General">
                  <c:v>1842</c:v>
                </c:pt>
                <c:pt idx="1" c:formatCode="General">
                  <c:v>1844.5</c:v>
                </c:pt>
                <c:pt idx="2" c:formatCode="General">
                  <c:v>2170</c:v>
                </c:pt>
                <c:pt idx="3" c:formatCode="General">
                  <c:v>2165.2</c:v>
                </c:pt>
                <c:pt idx="4" c:formatCode="General">
                  <c:v>2067.5</c:v>
                </c:pt>
                <c:pt idx="5" c:formatCode="General">
                  <c:v>2042.8</c:v>
                </c:pt>
                <c:pt idx="6" c:formatCode="General">
                  <c:v>1747</c:v>
                </c:pt>
                <c:pt idx="7" c:formatCode="General">
                  <c:v>1788</c:v>
                </c:pt>
                <c:pt idx="8" c:formatCode="General">
                  <c:v>1775.5</c:v>
                </c:pt>
                <c:pt idx="9" c:formatCode="General">
                  <c:v>1698.5</c:v>
                </c:pt>
                <c:pt idx="10" c:formatCode="General">
                  <c:v>1706.1</c:v>
                </c:pt>
                <c:pt idx="11" c:formatCode="General">
                  <c:v>1648.5</c:v>
                </c:pt>
                <c:pt idx="12" c:formatCode="General">
                  <c:v>1665.5</c:v>
                </c:pt>
                <c:pt idx="13" c:formatCode="General">
                  <c:v>1908</c:v>
                </c:pt>
                <c:pt idx="14" c:formatCode="General">
                  <c:v>1708.5</c:v>
                </c:pt>
                <c:pt idx="15" c:formatCode="General">
                  <c:v>1811.8</c:v>
                </c:pt>
                <c:pt idx="16" c:formatCode="General">
                  <c:v>1538.7</c:v>
                </c:pt>
                <c:pt idx="17" c:formatCode="General">
                  <c:v>1485.6</c:v>
                </c:pt>
                <c:pt idx="18" c:formatCode="General">
                  <c:v>1384.9</c:v>
                </c:pt>
                <c:pt idx="19" c:formatCode="General">
                  <c:v>1346.8</c:v>
                </c:pt>
                <c:pt idx="20" c:formatCode="General">
                  <c:v>1393</c:v>
                </c:pt>
                <c:pt idx="21" c:formatCode="General">
                  <c:v>1417.8</c:v>
                </c:pt>
                <c:pt idx="22" c:formatCode="General">
                  <c:v>1444</c:v>
                </c:pt>
                <c:pt idx="23" c:formatCode="General">
                  <c:v>1471.4</c:v>
                </c:pt>
                <c:pt idx="24" c:formatCode="General">
                  <c:v>1404.1</c:v>
                </c:pt>
                <c:pt idx="25" c:formatCode="General">
                  <c:v>1453</c:v>
                </c:pt>
                <c:pt idx="26" c:formatCode="General">
                  <c:v>1423.3</c:v>
                </c:pt>
                <c:pt idx="27" c:formatCode="General">
                  <c:v>1492</c:v>
                </c:pt>
                <c:pt idx="28" c:formatCode="General">
                  <c:v>1541.5</c:v>
                </c:pt>
                <c:pt idx="29" c:formatCode="General">
                  <c:v>1500.5</c:v>
                </c:pt>
                <c:pt idx="30" c:formatCode="General">
                  <c:v>1640</c:v>
                </c:pt>
                <c:pt idx="31" c:formatCode="General">
                  <c:v>1504.5</c:v>
                </c:pt>
                <c:pt idx="32" c:formatCode="General">
                  <c:v>1543.5</c:v>
                </c:pt>
                <c:pt idx="33" c:formatCode="General">
                  <c:v>1501</c:v>
                </c:pt>
                <c:pt idx="34" c:formatCode="General">
                  <c:v>1471.5</c:v>
                </c:pt>
                <c:pt idx="35" c:formatCode="General">
                  <c:v>1436.7</c:v>
                </c:pt>
                <c:pt idx="36" c:formatCode="General">
                  <c:v>1471</c:v>
                </c:pt>
                <c:pt idx="37" c:formatCode="General">
                  <c:v>1361.5</c:v>
                </c:pt>
                <c:pt idx="38" c:formatCode="General">
                  <c:v>1456</c:v>
                </c:pt>
                <c:pt idx="39" c:formatCode="General">
                  <c:v>1425.7</c:v>
                </c:pt>
                <c:pt idx="40" c:formatCode="General">
                  <c:v>1505.2</c:v>
                </c:pt>
                <c:pt idx="41" c:formatCode="General">
                  <c:v>1606.4</c:v>
                </c:pt>
                <c:pt idx="42" c:formatCode="General">
                  <c:v>1562.5</c:v>
                </c:pt>
                <c:pt idx="43" c:formatCode="General">
                  <c:v>1591.6</c:v>
                </c:pt>
                <c:pt idx="44" c:formatCode="General">
                  <c:v>1577.3</c:v>
                </c:pt>
                <c:pt idx="45" c:formatCode="General">
                  <c:v>1583.4</c:v>
                </c:pt>
                <c:pt idx="46" c:formatCode="General">
                  <c:v>1490.7</c:v>
                </c:pt>
                <c:pt idx="47" c:formatCode="General">
                  <c:v>1371.3</c:v>
                </c:pt>
                <c:pt idx="48" c:formatCode="General">
                  <c:v>1383.5</c:v>
                </c:pt>
                <c:pt idx="49" c:formatCode="General">
                  <c:v>1411.6</c:v>
                </c:pt>
                <c:pt idx="50" c:formatCode="General">
                  <c:v>1515.1</c:v>
                </c:pt>
                <c:pt idx="51" c:formatCode="General">
                  <c:v>1492.5</c:v>
                </c:pt>
                <c:pt idx="52" c:formatCode="General">
                  <c:v>1466.5</c:v>
                </c:pt>
                <c:pt idx="53" c:formatCode="General">
                  <c:v>1427.9</c:v>
                </c:pt>
                <c:pt idx="54" c:formatCode="General">
                  <c:v>1416.5</c:v>
                </c:pt>
                <c:pt idx="55" c:formatCode="General">
                  <c:v>1520.5</c:v>
                </c:pt>
                <c:pt idx="56" c:formatCode="General">
                  <c:v>1466.5</c:v>
                </c:pt>
                <c:pt idx="57" c:formatCode="General">
                  <c:v>1518</c:v>
                </c:pt>
                <c:pt idx="58" c:formatCode="General">
                  <c:v>1417</c:v>
                </c:pt>
                <c:pt idx="59" c:formatCode="General">
                  <c:v>1554.5</c:v>
                </c:pt>
                <c:pt idx="60" c:formatCode="General">
                  <c:v>1315.5</c:v>
                </c:pt>
                <c:pt idx="61" c:formatCode="General">
                  <c:v>1431.9</c:v>
                </c:pt>
                <c:pt idx="62" c:formatCode="General">
                  <c:v>1414.5</c:v>
                </c:pt>
                <c:pt idx="63" c:formatCode="General">
                  <c:v>1557.9</c:v>
                </c:pt>
                <c:pt idx="64" c:formatCode="General">
                  <c:v>1798.5</c:v>
                </c:pt>
                <c:pt idx="65" c:formatCode="General">
                  <c:v>2076.2</c:v>
                </c:pt>
                <c:pt idx="66" c:formatCode="General">
                  <c:v>2195.1</c:v>
                </c:pt>
                <c:pt idx="67" c:formatCode="General">
                  <c:v>2324.1</c:v>
                </c:pt>
                <c:pt idx="68" c:formatCode="General">
                  <c:v>2591.8</c:v>
                </c:pt>
                <c:pt idx="69" c:formatCode="General">
                  <c:v>3152.6</c:v>
                </c:pt>
                <c:pt idx="70" c:formatCode="General">
                  <c:v>3699.4</c:v>
                </c:pt>
                <c:pt idx="71" c:formatCode="General">
                  <c:v>3973.9</c:v>
                </c:pt>
                <c:pt idx="72" c:formatCode="General">
                  <c:v>3953.5</c:v>
                </c:pt>
                <c:pt idx="73" c:formatCode="General">
                  <c:v>3907.4</c:v>
                </c:pt>
                <c:pt idx="74" c:formatCode="General">
                  <c:v>3560.6</c:v>
                </c:pt>
                <c:pt idx="75" c:formatCode="General">
                  <c:v>3095.3</c:v>
                </c:pt>
                <c:pt idx="76" c:formatCode="General">
                  <c:v>2744.3</c:v>
                </c:pt>
                <c:pt idx="77" c:formatCode="General">
                  <c:v>2379.8</c:v>
                </c:pt>
                <c:pt idx="78" c:formatCode="General">
                  <c:v>2117.1</c:v>
                </c:pt>
                <c:pt idx="79" c:formatCode="General">
                  <c:v>1794.3</c:v>
                </c:pt>
                <c:pt idx="80" c:formatCode="General">
                  <c:v>1669.7</c:v>
                </c:pt>
                <c:pt idx="81" c:formatCode="General">
                  <c:v>1494.8</c:v>
                </c:pt>
                <c:pt idx="82" c:formatCode="General">
                  <c:v>1368.7</c:v>
                </c:pt>
                <c:pt idx="83" c:formatCode="General">
                  <c:v>1299</c:v>
                </c:pt>
                <c:pt idx="84" c:formatCode="General">
                  <c:v>1220.5</c:v>
                </c:pt>
                <c:pt idx="85" c:formatCode="General">
                  <c:v>1287.5</c:v>
                </c:pt>
                <c:pt idx="86" c:formatCode="General">
                  <c:v>1270.3</c:v>
                </c:pt>
                <c:pt idx="87" c:formatCode="General">
                  <c:v>1242.3</c:v>
                </c:pt>
                <c:pt idx="88" c:formatCode="General">
                  <c:v>1244</c:v>
                </c:pt>
                <c:pt idx="89" c:formatCode="General">
                  <c:v>1185.8</c:v>
                </c:pt>
                <c:pt idx="90" c:formatCode="General">
                  <c:v>1296.9</c:v>
                </c:pt>
                <c:pt idx="91" c:formatCode="General">
                  <c:v>1276</c:v>
                </c:pt>
                <c:pt idx="92" c:formatCode="General">
                  <c:v>1312</c:v>
                </c:pt>
                <c:pt idx="93" c:formatCode="General">
                  <c:v>1267</c:v>
                </c:pt>
                <c:pt idx="94" c:formatCode="General">
                  <c:v>1305.3</c:v>
                </c:pt>
                <c:pt idx="95" c:formatCode="General">
                  <c:v>1233</c:v>
                </c:pt>
                <c:pt idx="96" c:formatCode="General">
                  <c:v>1287.2</c:v>
                </c:pt>
                <c:pt idx="97" c:formatCode="General">
                  <c:v>1253.5</c:v>
                </c:pt>
                <c:pt idx="98" c:formatCode="General">
                  <c:v>1275.5</c:v>
                </c:pt>
                <c:pt idx="99" c:formatCode="General">
                  <c:v>1260.3</c:v>
                </c:pt>
                <c:pt idx="100" c:formatCode="General">
                  <c:v>1266</c:v>
                </c:pt>
                <c:pt idx="101" c:formatCode="General">
                  <c:v>1233.7</c:v>
                </c:pt>
                <c:pt idx="102" c:formatCode="General">
                  <c:v>1300.1</c:v>
                </c:pt>
                <c:pt idx="103" c:formatCode="General">
                  <c:v>1304.5</c:v>
                </c:pt>
                <c:pt idx="104" c:formatCode="General">
                  <c:v>1304</c:v>
                </c:pt>
                <c:pt idx="105" c:formatCode="General">
                  <c:v>1321</c:v>
                </c:pt>
                <c:pt idx="106" c:formatCode="General">
                  <c:v>1267.7</c:v>
                </c:pt>
                <c:pt idx="107" c:formatCode="General">
                  <c:v>1298.3</c:v>
                </c:pt>
                <c:pt idx="108" c:formatCode="General">
                  <c:v>1238</c:v>
                </c:pt>
                <c:pt idx="109" c:formatCode="General">
                  <c:v>1186.8</c:v>
                </c:pt>
                <c:pt idx="110" c:formatCode="General">
                  <c:v>1195.1</c:v>
                </c:pt>
                <c:pt idx="111" c:formatCode="General">
                  <c:v>1240.2</c:v>
                </c:pt>
                <c:pt idx="112" c:formatCode="General">
                  <c:v>1265.6</c:v>
                </c:pt>
                <c:pt idx="113" c:formatCode="General">
                  <c:v>1245.4</c:v>
                </c:pt>
                <c:pt idx="114" c:formatCode="General">
                  <c:v>1284</c:v>
                </c:pt>
                <c:pt idx="115" c:formatCode="General">
                  <c:v>1335.4</c:v>
                </c:pt>
                <c:pt idx="116" c:formatCode="General">
                  <c:v>1395.1</c:v>
                </c:pt>
                <c:pt idx="117" c:formatCode="General">
                  <c:v>1447</c:v>
                </c:pt>
                <c:pt idx="118" c:formatCode="General">
                  <c:v>1505.7</c:v>
                </c:pt>
                <c:pt idx="119" c:formatCode="General">
                  <c:v>1477.9</c:v>
                </c:pt>
                <c:pt idx="120" c:formatCode="General">
                  <c:v>1591</c:v>
                </c:pt>
                <c:pt idx="121" c:formatCode="General">
                  <c:v>1605.6</c:v>
                </c:pt>
                <c:pt idx="122" c:formatCode="General">
                  <c:v>1764</c:v>
                </c:pt>
                <c:pt idx="123" c:formatCode="General">
                  <c:v>1865.9</c:v>
                </c:pt>
                <c:pt idx="124" c:formatCode="General">
                  <c:v>2005.9</c:v>
                </c:pt>
                <c:pt idx="125" c:formatCode="General">
                  <c:v>2116.9</c:v>
                </c:pt>
                <c:pt idx="126" c:formatCode="General">
                  <c:v>2120.5</c:v>
                </c:pt>
                <c:pt idx="127" c:formatCode="General">
                  <c:v>2106.4</c:v>
                </c:pt>
                <c:pt idx="128" c:formatCode="General">
                  <c:v>2029.9</c:v>
                </c:pt>
                <c:pt idx="129" c:formatCode="General">
                  <c:v>1971.8</c:v>
                </c:pt>
                <c:pt idx="130" c:formatCode="General">
                  <c:v>1994</c:v>
                </c:pt>
                <c:pt idx="131" c:formatCode="General">
                  <c:v>1933.9</c:v>
                </c:pt>
                <c:pt idx="132" c:formatCode="General">
                  <c:v>1872.8</c:v>
                </c:pt>
                <c:pt idx="133" c:formatCode="General">
                  <c:v>1784.5</c:v>
                </c:pt>
                <c:pt idx="134" c:formatCode="General">
                  <c:v>1826</c:v>
                </c:pt>
                <c:pt idx="135" c:formatCode="General">
                  <c:v>1881</c:v>
                </c:pt>
                <c:pt idx="136" c:formatCode="General">
                  <c:v>1872.5</c:v>
                </c:pt>
                <c:pt idx="137" c:formatCode="General">
                  <c:v>2026.5</c:v>
                </c:pt>
                <c:pt idx="138" c:formatCode="General">
                  <c:v>2022.7</c:v>
                </c:pt>
                <c:pt idx="139" c:formatCode="General">
                  <c:v>2068</c:v>
                </c:pt>
                <c:pt idx="140" c:formatCode="General">
                  <c:v>2144</c:v>
                </c:pt>
                <c:pt idx="141" c:formatCode="General">
                  <c:v>1996.6</c:v>
                </c:pt>
                <c:pt idx="142" c:formatCode="General">
                  <c:v>1884.8</c:v>
                </c:pt>
                <c:pt idx="143" c:formatCode="General">
                  <c:v>1818.6</c:v>
                </c:pt>
                <c:pt idx="144" c:formatCode="General">
                  <c:v>1819.3</c:v>
                </c:pt>
                <c:pt idx="145" c:formatCode="General">
                  <c:v>1736.6</c:v>
                </c:pt>
                <c:pt idx="146" c:formatCode="General">
                  <c:v>1632.2</c:v>
                </c:pt>
                <c:pt idx="147" c:formatCode="General">
                  <c:v>1467.3</c:v>
                </c:pt>
                <c:pt idx="148" c:formatCode="General">
                  <c:v>1368.8</c:v>
                </c:pt>
                <c:pt idx="149" c:formatCode="General">
                  <c:v>1333.2</c:v>
                </c:pt>
                <c:pt idx="150" c:formatCode="General">
                  <c:v>1362.5</c:v>
                </c:pt>
                <c:pt idx="151" c:formatCode="General">
                  <c:v>1293.8</c:v>
                </c:pt>
                <c:pt idx="152" c:formatCode="General">
                  <c:v>1172.1</c:v>
                </c:pt>
                <c:pt idx="153" c:formatCode="General">
                  <c:v>1050.5</c:v>
                </c:pt>
                <c:pt idx="154" c:formatCode="General">
                  <c:v>1105.5</c:v>
                </c:pt>
                <c:pt idx="155" c:formatCode="General">
                  <c:v>1013</c:v>
                </c:pt>
                <c:pt idx="156" c:formatCode="General">
                  <c:v>1103</c:v>
                </c:pt>
                <c:pt idx="157" c:formatCode="General">
                  <c:v>990.5</c:v>
                </c:pt>
                <c:pt idx="158" c:formatCode="General">
                  <c:v>1039.1</c:v>
                </c:pt>
                <c:pt idx="159" c:formatCode="General">
                  <c:v>949.9</c:v>
                </c:pt>
                <c:pt idx="160" c:formatCode="General">
                  <c:v>1013.5</c:v>
                </c:pt>
                <c:pt idx="161" c:formatCode="General">
                  <c:v>972.5</c:v>
                </c:pt>
                <c:pt idx="162" c:formatCode="General">
                  <c:v>1006.1</c:v>
                </c:pt>
                <c:pt idx="163" c:formatCode="General">
                  <c:v>990.5</c:v>
                </c:pt>
                <c:pt idx="164" c:formatCode="General">
                  <c:v>954.5</c:v>
                </c:pt>
                <c:pt idx="165" c:formatCode="General">
                  <c:v>978</c:v>
                </c:pt>
                <c:pt idx="166" c:formatCode="General">
                  <c:v>949.7</c:v>
                </c:pt>
                <c:pt idx="167" c:formatCode="General">
                  <c:v>956.5</c:v>
                </c:pt>
                <c:pt idx="168" c:formatCode="General">
                  <c:v>951.7</c:v>
                </c:pt>
                <c:pt idx="169" c:formatCode="General">
                  <c:v>946.5</c:v>
                </c:pt>
                <c:pt idx="170" c:formatCode="General">
                  <c:v>984.8</c:v>
                </c:pt>
                <c:pt idx="171" c:formatCode="General">
                  <c:v>936.9</c:v>
                </c:pt>
                <c:pt idx="172" c:formatCode="General">
                  <c:v>930.2</c:v>
                </c:pt>
                <c:pt idx="173" c:formatCode="General">
                  <c:v>912.8</c:v>
                </c:pt>
                <c:pt idx="174" c:formatCode="General">
                  <c:v>889.9</c:v>
                </c:pt>
                <c:pt idx="175" c:formatCode="General">
                  <c:v>899.3</c:v>
                </c:pt>
                <c:pt idx="176" c:formatCode="General">
                  <c:v>946.2</c:v>
                </c:pt>
                <c:pt idx="177" c:formatCode="General">
                  <c:v>938.5</c:v>
                </c:pt>
                <c:pt idx="178" c:formatCode="General">
                  <c:v>950</c:v>
                </c:pt>
                <c:pt idx="179" c:formatCode="General">
                  <c:v>900.1</c:v>
                </c:pt>
                <c:pt idx="180" c:formatCode="General">
                  <c:v>921</c:v>
                </c:pt>
                <c:pt idx="181" c:formatCode="General">
                  <c:v>882</c:v>
                </c:pt>
                <c:pt idx="182" c:formatCode="General">
                  <c:v>931.6</c:v>
                </c:pt>
                <c:pt idx="183" c:formatCode="General">
                  <c:v>915</c:v>
                </c:pt>
                <c:pt idx="184" c:formatCode="General">
                  <c:v>976.3</c:v>
                </c:pt>
                <c:pt idx="185" c:formatCode="General">
                  <c:v>920</c:v>
                </c:pt>
                <c:pt idx="186" c:formatCode="General">
                  <c:v>1049</c:v>
                </c:pt>
                <c:pt idx="187" c:formatCode="General">
                  <c:v>935.5</c:v>
                </c:pt>
                <c:pt idx="188" c:formatCode="General">
                  <c:v>982.1</c:v>
                </c:pt>
                <c:pt idx="189" c:formatCode="General">
                  <c:v>995.1</c:v>
                </c:pt>
                <c:pt idx="190" c:formatCode="General">
                  <c:v>1069</c:v>
                </c:pt>
                <c:pt idx="191" c:formatCode="General">
                  <c:v>1077.8</c:v>
                </c:pt>
                <c:pt idx="192" c:formatCode="General">
                  <c:v>1068.5</c:v>
                </c:pt>
                <c:pt idx="193" c:formatCode="General">
                  <c:v>1059.6</c:v>
                </c:pt>
                <c:pt idx="194" c:formatCode="General">
                  <c:v>1165.9</c:v>
                </c:pt>
                <c:pt idx="195" c:formatCode="General">
                  <c:v>1174.5</c:v>
                </c:pt>
                <c:pt idx="196" c:formatCode="General">
                  <c:v>1276.5</c:v>
                </c:pt>
                <c:pt idx="197" c:formatCode="General">
                  <c:v>1203</c:v>
                </c:pt>
                <c:pt idx="198" c:formatCode="General">
                  <c:v>1248.6</c:v>
                </c:pt>
                <c:pt idx="199" c:formatCode="General">
                  <c:v>1180.8</c:v>
                </c:pt>
                <c:pt idx="200" c:formatCode="General">
                  <c:v>1213.5</c:v>
                </c:pt>
                <c:pt idx="201" c:formatCode="General">
                  <c:v>1095</c:v>
                </c:pt>
                <c:pt idx="202" c:formatCode="General">
                  <c:v>1138.4</c:v>
                </c:pt>
                <c:pt idx="203" c:formatCode="General">
                  <c:v>1059</c:v>
                </c:pt>
                <c:pt idx="204" c:formatCode="General">
                  <c:v>1067.6</c:v>
                </c:pt>
                <c:pt idx="205" c:formatCode="General">
                  <c:v>1008.6</c:v>
                </c:pt>
                <c:pt idx="206" c:formatCode="General">
                  <c:v>1031</c:v>
                </c:pt>
                <c:pt idx="207" c:formatCode="General">
                  <c:v>1016.7</c:v>
                </c:pt>
                <c:pt idx="208" c:formatCode="General">
                  <c:v>1028</c:v>
                </c:pt>
                <c:pt idx="209" c:formatCode="General">
                  <c:v>1005.8</c:v>
                </c:pt>
                <c:pt idx="210" c:formatCode="General">
                  <c:v>1007.5</c:v>
                </c:pt>
                <c:pt idx="211" c:formatCode="General">
                  <c:v>976.9</c:v>
                </c:pt>
                <c:pt idx="212" c:formatCode="General">
                  <c:v>1000.5</c:v>
                </c:pt>
                <c:pt idx="213" c:formatCode="General">
                  <c:v>1008.3</c:v>
                </c:pt>
                <c:pt idx="214" c:formatCode="General">
                  <c:v>1051</c:v>
                </c:pt>
                <c:pt idx="215" c:formatCode="General">
                  <c:v>1015.5</c:v>
                </c:pt>
                <c:pt idx="216" c:formatCode="General">
                  <c:v>1037.2</c:v>
                </c:pt>
                <c:pt idx="217" c:formatCode="General">
                  <c:v>1018.4</c:v>
                </c:pt>
                <c:pt idx="218" c:formatCode="General">
                  <c:v>1035</c:v>
                </c:pt>
                <c:pt idx="219" c:formatCode="General">
                  <c:v>1039.6</c:v>
                </c:pt>
                <c:pt idx="220" c:formatCode="General">
                  <c:v>1020.5</c:v>
                </c:pt>
                <c:pt idx="221" c:formatCode="General">
                  <c:v>1011.5</c:v>
                </c:pt>
                <c:pt idx="222" c:formatCode="General">
                  <c:v>1011</c:v>
                </c:pt>
                <c:pt idx="223" c:formatCode="General">
                  <c:v>982.7</c:v>
                </c:pt>
                <c:pt idx="224" c:formatCode="General">
                  <c:v>945.7</c:v>
                </c:pt>
                <c:pt idx="225" c:formatCode="General">
                  <c:v>933.6</c:v>
                </c:pt>
                <c:pt idx="226" c:formatCode="General">
                  <c:v>963.6</c:v>
                </c:pt>
                <c:pt idx="227" c:formatCode="General">
                  <c:v>997.2</c:v>
                </c:pt>
                <c:pt idx="228" c:formatCode="General">
                  <c:v>976</c:v>
                </c:pt>
                <c:pt idx="229" c:formatCode="General">
                  <c:v>987.5</c:v>
                </c:pt>
                <c:pt idx="230" c:formatCode="General">
                  <c:v>997.6</c:v>
                </c:pt>
                <c:pt idx="231" c:formatCode="General">
                  <c:v>996.5</c:v>
                </c:pt>
                <c:pt idx="232" c:formatCode="General">
                  <c:v>1039</c:v>
                </c:pt>
                <c:pt idx="233" c:formatCode="General">
                  <c:v>1035.6</c:v>
                </c:pt>
                <c:pt idx="234" c:formatCode="General">
                  <c:v>1066.1</c:v>
                </c:pt>
                <c:pt idx="235" c:formatCode="General">
                  <c:v>1088.7</c:v>
                </c:pt>
                <c:pt idx="236" c:formatCode="General">
                  <c:v>1065.5</c:v>
                </c:pt>
                <c:pt idx="237" c:formatCode="General">
                  <c:v>1070</c:v>
                </c:pt>
                <c:pt idx="238" c:formatCode="General">
                  <c:v>1044.1</c:v>
                </c:pt>
                <c:pt idx="239" c:formatCode="General">
                  <c:v>1034.1</c:v>
                </c:pt>
                <c:pt idx="240" c:formatCode="General">
                  <c:v>1084.4</c:v>
                </c:pt>
                <c:pt idx="241" c:formatCode="General">
                  <c:v>1137.4</c:v>
                </c:pt>
                <c:pt idx="242" c:formatCode="General">
                  <c:v>1186.9</c:v>
                </c:pt>
                <c:pt idx="243" c:formatCode="General">
                  <c:v>1177.8</c:v>
                </c:pt>
                <c:pt idx="244" c:formatCode="General">
                  <c:v>1165.4</c:v>
                </c:pt>
                <c:pt idx="245" c:formatCode="General">
                  <c:v>1170.5</c:v>
                </c:pt>
                <c:pt idx="246" c:formatCode="General">
                  <c:v>1150.2</c:v>
                </c:pt>
                <c:pt idx="247" c:formatCode="General">
                  <c:v>1228.5</c:v>
                </c:pt>
                <c:pt idx="248" c:formatCode="General">
                  <c:v>1288.2</c:v>
                </c:pt>
                <c:pt idx="249" c:formatCode="General">
                  <c:v>1302.7</c:v>
                </c:pt>
                <c:pt idx="250" c:formatCode="General">
                  <c:v>1404</c:v>
                </c:pt>
                <c:pt idx="251" c:formatCode="General">
                  <c:v>1482.8</c:v>
                </c:pt>
                <c:pt idx="252" c:formatCode="General">
                  <c:v>1681.7</c:v>
                </c:pt>
                <c:pt idx="253" c:formatCode="General">
                  <c:v>1841.7</c:v>
                </c:pt>
                <c:pt idx="254" c:formatCode="General">
                  <c:v>1928.5</c:v>
                </c:pt>
                <c:pt idx="255" c:formatCode="General">
                  <c:v>1911.9</c:v>
                </c:pt>
                <c:pt idx="256" c:formatCode="General">
                  <c:v>1870.4</c:v>
                </c:pt>
                <c:pt idx="257" c:formatCode="General">
                  <c:v>1845.2</c:v>
                </c:pt>
                <c:pt idx="258" c:formatCode="General">
                  <c:v>1831.4</c:v>
                </c:pt>
                <c:pt idx="259" c:formatCode="General">
                  <c:v>1723.9</c:v>
                </c:pt>
                <c:pt idx="260" c:formatCode="General">
                  <c:v>1591</c:v>
                </c:pt>
                <c:pt idx="261" c:formatCode="General">
                  <c:v>1486.6</c:v>
                </c:pt>
                <c:pt idx="262" c:formatCode="General">
                  <c:v>1427.3</c:v>
                </c:pt>
                <c:pt idx="263" c:formatCode="General">
                  <c:v>1322.7</c:v>
                </c:pt>
                <c:pt idx="264" c:formatCode="General">
                  <c:v>1341</c:v>
                </c:pt>
                <c:pt idx="265" c:formatCode="General">
                  <c:v>1298.2</c:v>
                </c:pt>
                <c:pt idx="266" c:formatCode="General">
                  <c:v>1391.8</c:v>
                </c:pt>
                <c:pt idx="267" c:formatCode="General">
                  <c:v>1390</c:v>
                </c:pt>
                <c:pt idx="268" c:formatCode="General">
                  <c:v>1393.6</c:v>
                </c:pt>
                <c:pt idx="269" c:formatCode="General">
                  <c:v>1184.3</c:v>
                </c:pt>
                <c:pt idx="270" c:formatCode="General">
                  <c:v>1169.6</c:v>
                </c:pt>
                <c:pt idx="271" c:formatCode="General">
                  <c:v>1046.5</c:v>
                </c:pt>
                <c:pt idx="272" c:formatCode="General">
                  <c:v>1096.4</c:v>
                </c:pt>
                <c:pt idx="273" c:formatCode="General">
                  <c:v>965.3</c:v>
                </c:pt>
                <c:pt idx="274" c:formatCode="General">
                  <c:v>1031.5</c:v>
                </c:pt>
                <c:pt idx="275" c:formatCode="General">
                  <c:v>949</c:v>
                </c:pt>
                <c:pt idx="276" c:formatCode="General">
                  <c:v>991.5</c:v>
                </c:pt>
                <c:pt idx="277" c:formatCode="General">
                  <c:v>922.4</c:v>
                </c:pt>
                <c:pt idx="278" c:formatCode="General">
                  <c:v>943</c:v>
                </c:pt>
                <c:pt idx="279" c:formatCode="General">
                  <c:v>890.1</c:v>
                </c:pt>
                <c:pt idx="280" c:formatCode="General">
                  <c:v>876</c:v>
                </c:pt>
                <c:pt idx="281" c:formatCode="General">
                  <c:v>921</c:v>
                </c:pt>
                <c:pt idx="282" c:formatCode="General">
                  <c:v>853</c:v>
                </c:pt>
                <c:pt idx="283" c:formatCode="General">
                  <c:v>914.5</c:v>
                </c:pt>
                <c:pt idx="284" c:formatCode="General">
                  <c:v>854.5</c:v>
                </c:pt>
                <c:pt idx="285" c:formatCode="General">
                  <c:v>894.1</c:v>
                </c:pt>
                <c:pt idx="286" c:formatCode="General">
                  <c:v>862.4</c:v>
                </c:pt>
                <c:pt idx="287" c:formatCode="General">
                  <c:v>910.9</c:v>
                </c:pt>
                <c:pt idx="288" c:formatCode="General">
                  <c:v>907</c:v>
                </c:pt>
                <c:pt idx="289" c:formatCode="General">
                  <c:v>876.1</c:v>
                </c:pt>
                <c:pt idx="290" c:formatCode="General">
                  <c:v>880.5</c:v>
                </c:pt>
                <c:pt idx="291" c:formatCode="General">
                  <c:v>832.7</c:v>
                </c:pt>
                <c:pt idx="292" c:formatCode="General">
                  <c:v>875.7</c:v>
                </c:pt>
                <c:pt idx="293" c:formatCode="General">
                  <c:v>894.2</c:v>
                </c:pt>
                <c:pt idx="294" c:formatCode="General">
                  <c:v>941.7</c:v>
                </c:pt>
                <c:pt idx="295" c:formatCode="General">
                  <c:v>905.7</c:v>
                </c:pt>
                <c:pt idx="296" c:formatCode="General">
                  <c:v>828.1</c:v>
                </c:pt>
                <c:pt idx="297" c:formatCode="General">
                  <c:v>817</c:v>
                </c:pt>
                <c:pt idx="298" c:formatCode="General">
                  <c:v>839.7</c:v>
                </c:pt>
                <c:pt idx="299" c:formatCode="General">
                  <c:v>839.4</c:v>
                </c:pt>
                <c:pt idx="300" c:formatCode="General">
                  <c:v>881</c:v>
                </c:pt>
                <c:pt idx="301" c:formatCode="General">
                  <c:v>807.5</c:v>
                </c:pt>
                <c:pt idx="302" c:formatCode="General">
                  <c:v>849</c:v>
                </c:pt>
                <c:pt idx="303" c:formatCode="General">
                  <c:v>837</c:v>
                </c:pt>
                <c:pt idx="304" c:formatCode="General">
                  <c:v>873.8</c:v>
                </c:pt>
                <c:pt idx="305" c:formatCode="General">
                  <c:v>850.6</c:v>
                </c:pt>
                <c:pt idx="306" c:formatCode="General">
                  <c:v>946</c:v>
                </c:pt>
                <c:pt idx="307" c:formatCode="General">
                  <c:v>822</c:v>
                </c:pt>
                <c:pt idx="308" c:formatCode="General">
                  <c:v>925.5</c:v>
                </c:pt>
                <c:pt idx="309" c:formatCode="General">
                  <c:v>1022.7</c:v>
                </c:pt>
                <c:pt idx="310" c:formatCode="General">
                  <c:v>889.5</c:v>
                </c:pt>
                <c:pt idx="311" c:formatCode="General">
                  <c:v>1053.2</c:v>
                </c:pt>
                <c:pt idx="312" c:formatCode="General">
                  <c:v>810.1</c:v>
                </c:pt>
                <c:pt idx="313" c:formatCode="General">
                  <c:v>863</c:v>
                </c:pt>
                <c:pt idx="314" c:formatCode="General">
                  <c:v>825.5</c:v>
                </c:pt>
                <c:pt idx="315" c:formatCode="General">
                  <c:v>841.6</c:v>
                </c:pt>
                <c:pt idx="316" c:formatCode="General">
                  <c:v>844.5</c:v>
                </c:pt>
                <c:pt idx="317" c:formatCode="General">
                  <c:v>825.8</c:v>
                </c:pt>
                <c:pt idx="318" c:formatCode="General">
                  <c:v>913.5</c:v>
                </c:pt>
                <c:pt idx="319" c:formatCode="General">
                  <c:v>1064.3</c:v>
                </c:pt>
                <c:pt idx="320" c:formatCode="General">
                  <c:v>1036.5</c:v>
                </c:pt>
                <c:pt idx="321" c:formatCode="General">
                  <c:v>1066.5</c:v>
                </c:pt>
                <c:pt idx="322" c:formatCode="General">
                  <c:v>1037.5</c:v>
                </c:pt>
                <c:pt idx="323" c:formatCode="General">
                  <c:v>1052.2</c:v>
                </c:pt>
                <c:pt idx="324" c:formatCode="General">
                  <c:v>1045</c:v>
                </c:pt>
                <c:pt idx="325" c:formatCode="General">
                  <c:v>1062</c:v>
                </c:pt>
                <c:pt idx="326" c:formatCode="General">
                  <c:v>1055.2</c:v>
                </c:pt>
                <c:pt idx="327" c:formatCode="General">
                  <c:v>1049</c:v>
                </c:pt>
                <c:pt idx="328" c:formatCode="General">
                  <c:v>1024.8</c:v>
                </c:pt>
                <c:pt idx="329" c:formatCode="General">
                  <c:v>920.4</c:v>
                </c:pt>
                <c:pt idx="330" c:formatCode="General">
                  <c:v>910</c:v>
                </c:pt>
                <c:pt idx="331" c:formatCode="General">
                  <c:v>828</c:v>
                </c:pt>
                <c:pt idx="332" c:formatCode="General">
                  <c:v>912</c:v>
                </c:pt>
                <c:pt idx="333" c:formatCode="General">
                  <c:v>870.8</c:v>
                </c:pt>
                <c:pt idx="334" c:formatCode="General">
                  <c:v>915.5</c:v>
                </c:pt>
                <c:pt idx="335" c:formatCode="General">
                  <c:v>869.5</c:v>
                </c:pt>
                <c:pt idx="336" c:formatCode="General">
                  <c:v>878.6</c:v>
                </c:pt>
                <c:pt idx="337" c:formatCode="General">
                  <c:v>846.2</c:v>
                </c:pt>
                <c:pt idx="338" c:formatCode="General">
                  <c:v>854.5</c:v>
                </c:pt>
                <c:pt idx="339" c:formatCode="General">
                  <c:v>834</c:v>
                </c:pt>
                <c:pt idx="340" c:formatCode="General">
                  <c:v>859.4</c:v>
                </c:pt>
                <c:pt idx="341" c:formatCode="General">
                  <c:v>865.1</c:v>
                </c:pt>
                <c:pt idx="342" c:formatCode="General">
                  <c:v>942.4</c:v>
                </c:pt>
                <c:pt idx="343" c:formatCode="General">
                  <c:v>988.9</c:v>
                </c:pt>
                <c:pt idx="344" c:formatCode="General">
                  <c:v>1022</c:v>
                </c:pt>
                <c:pt idx="345" c:formatCode="General">
                  <c:v>988.7</c:v>
                </c:pt>
                <c:pt idx="346" c:formatCode="General">
                  <c:v>938.1</c:v>
                </c:pt>
                <c:pt idx="347" c:formatCode="General">
                  <c:v>936.5</c:v>
                </c:pt>
                <c:pt idx="348" c:formatCode="General">
                  <c:v>868.3</c:v>
                </c:pt>
                <c:pt idx="349" c:formatCode="General">
                  <c:v>960</c:v>
                </c:pt>
                <c:pt idx="350" c:formatCode="General">
                  <c:v>792.5</c:v>
                </c:pt>
                <c:pt idx="351" c:formatCode="General">
                  <c:v>809.7</c:v>
                </c:pt>
                <c:pt idx="352" c:formatCode="General">
                  <c:v>846.8</c:v>
                </c:pt>
                <c:pt idx="353" c:formatCode="General">
                  <c:v>757</c:v>
                </c:pt>
                <c:pt idx="354" c:formatCode="General">
                  <c:v>977.5</c:v>
                </c:pt>
                <c:pt idx="355" c:formatCode="General">
                  <c:v>781.9</c:v>
                </c:pt>
                <c:pt idx="356" c:formatCode="General">
                  <c:v>913</c:v>
                </c:pt>
                <c:pt idx="357" c:formatCode="General">
                  <c:v>777</c:v>
                </c:pt>
                <c:pt idx="358" c:formatCode="General">
                  <c:v>816</c:v>
                </c:pt>
                <c:pt idx="359" c:formatCode="General">
                  <c:v>770.3</c:v>
                </c:pt>
                <c:pt idx="360" c:formatCode="General">
                  <c:v>772.3</c:v>
                </c:pt>
                <c:pt idx="361" c:formatCode="General">
                  <c:v>743.3</c:v>
                </c:pt>
                <c:pt idx="362" c:formatCode="General">
                  <c:v>703.4</c:v>
                </c:pt>
                <c:pt idx="363" c:formatCode="General">
                  <c:v>749.3</c:v>
                </c:pt>
                <c:pt idx="364" c:formatCode="General">
                  <c:v>685</c:v>
                </c:pt>
                <c:pt idx="365" c:formatCode="General">
                  <c:v>722.7</c:v>
                </c:pt>
                <c:pt idx="366" c:formatCode="General">
                  <c:v>678.1</c:v>
                </c:pt>
                <c:pt idx="367" c:formatCode="General">
                  <c:v>708</c:v>
                </c:pt>
                <c:pt idx="368" c:formatCode="General">
                  <c:v>699.6</c:v>
                </c:pt>
                <c:pt idx="369" c:formatCode="General">
                  <c:v>744</c:v>
                </c:pt>
                <c:pt idx="370" c:formatCode="General">
                  <c:v>690.5</c:v>
                </c:pt>
                <c:pt idx="371" c:formatCode="General">
                  <c:v>771.5</c:v>
                </c:pt>
                <c:pt idx="372" c:formatCode="General">
                  <c:v>731.3</c:v>
                </c:pt>
                <c:pt idx="373" c:formatCode="General">
                  <c:v>811.5</c:v>
                </c:pt>
                <c:pt idx="374" c:formatCode="General">
                  <c:v>778</c:v>
                </c:pt>
                <c:pt idx="375" c:formatCode="General">
                  <c:v>763.6</c:v>
                </c:pt>
                <c:pt idx="376" c:formatCode="General">
                  <c:v>754</c:v>
                </c:pt>
                <c:pt idx="377" c:formatCode="General">
                  <c:v>681.9</c:v>
                </c:pt>
                <c:pt idx="378" c:formatCode="General">
                  <c:v>723.5</c:v>
                </c:pt>
                <c:pt idx="379" c:formatCode="General">
                  <c:v>615.5</c:v>
                </c:pt>
                <c:pt idx="380" c:formatCode="General">
                  <c:v>636.6</c:v>
                </c:pt>
                <c:pt idx="381" c:formatCode="General">
                  <c:v>629</c:v>
                </c:pt>
                <c:pt idx="382" c:formatCode="General">
                  <c:v>646.4</c:v>
                </c:pt>
                <c:pt idx="383" c:formatCode="General">
                  <c:v>688.3</c:v>
                </c:pt>
                <c:pt idx="384" c:formatCode="General">
                  <c:v>691</c:v>
                </c:pt>
                <c:pt idx="385" c:formatCode="General">
                  <c:v>677.9</c:v>
                </c:pt>
                <c:pt idx="386" c:formatCode="General">
                  <c:v>639.1</c:v>
                </c:pt>
                <c:pt idx="387" c:formatCode="General">
                  <c:v>635.5</c:v>
                </c:pt>
                <c:pt idx="388" c:formatCode="General">
                  <c:v>616.4</c:v>
                </c:pt>
                <c:pt idx="389" c:formatCode="General">
                  <c:v>640</c:v>
                </c:pt>
                <c:pt idx="390" c:formatCode="General">
                  <c:v>619</c:v>
                </c:pt>
                <c:pt idx="391" c:formatCode="General">
                  <c:v>614.1</c:v>
                </c:pt>
                <c:pt idx="392" c:formatCode="General">
                  <c:v>627.5</c:v>
                </c:pt>
                <c:pt idx="393" c:formatCode="General">
                  <c:v>615.5</c:v>
                </c:pt>
                <c:pt idx="394" c:formatCode="General">
                  <c:v>659.2</c:v>
                </c:pt>
                <c:pt idx="395" c:formatCode="General">
                  <c:v>621.5</c:v>
                </c:pt>
                <c:pt idx="396" c:formatCode="General">
                  <c:v>677</c:v>
                </c:pt>
                <c:pt idx="397" c:formatCode="General">
                  <c:v>610.5</c:v>
                </c:pt>
                <c:pt idx="398" c:formatCode="General">
                  <c:v>690.5</c:v>
                </c:pt>
                <c:pt idx="399" c:formatCode="General">
                  <c:v>651.6</c:v>
                </c:pt>
                <c:pt idx="400" c:formatCode="General">
                  <c:v>672.3</c:v>
                </c:pt>
                <c:pt idx="401" c:formatCode="General">
                  <c:v>621.5</c:v>
                </c:pt>
                <c:pt idx="402" c:formatCode="General">
                  <c:v>622.5</c:v>
                </c:pt>
                <c:pt idx="403" c:formatCode="General">
                  <c:v>597.4</c:v>
                </c:pt>
                <c:pt idx="404" c:formatCode="General">
                  <c:v>659.1</c:v>
                </c:pt>
                <c:pt idx="405" c:formatCode="General">
                  <c:v>666</c:v>
                </c:pt>
                <c:pt idx="406" c:formatCode="General">
                  <c:v>663.5</c:v>
                </c:pt>
                <c:pt idx="407" c:formatCode="General">
                  <c:v>592.2</c:v>
                </c:pt>
                <c:pt idx="408" c:formatCode="General">
                  <c:v>625</c:v>
                </c:pt>
                <c:pt idx="409" c:formatCode="General">
                  <c:v>637.9</c:v>
                </c:pt>
                <c:pt idx="410" c:formatCode="General">
                  <c:v>641.5</c:v>
                </c:pt>
                <c:pt idx="411" c:formatCode="General">
                  <c:v>611.5</c:v>
                </c:pt>
                <c:pt idx="412" c:formatCode="General">
                  <c:v>617.5</c:v>
                </c:pt>
                <c:pt idx="413" c:formatCode="General">
                  <c:v>612.9</c:v>
                </c:pt>
                <c:pt idx="414" c:formatCode="General">
                  <c:v>623</c:v>
                </c:pt>
                <c:pt idx="415" c:formatCode="General">
                  <c:v>644</c:v>
                </c:pt>
                <c:pt idx="416" c:formatCode="General">
                  <c:v>599.5</c:v>
                </c:pt>
                <c:pt idx="417" c:formatCode="General">
                  <c:v>568.1</c:v>
                </c:pt>
                <c:pt idx="418" c:formatCode="General">
                  <c:v>573</c:v>
                </c:pt>
                <c:pt idx="419" c:formatCode="General">
                  <c:v>587.5</c:v>
                </c:pt>
                <c:pt idx="420" c:formatCode="General">
                  <c:v>587.5</c:v>
                </c:pt>
                <c:pt idx="421" c:formatCode="General">
                  <c:v>625.5</c:v>
                </c:pt>
                <c:pt idx="422" c:formatCode="General">
                  <c:v>645</c:v>
                </c:pt>
                <c:pt idx="423" c:formatCode="General">
                  <c:v>582.5</c:v>
                </c:pt>
                <c:pt idx="424" c:formatCode="General">
                  <c:v>598.1</c:v>
                </c:pt>
                <c:pt idx="425" c:formatCode="General">
                  <c:v>575.6</c:v>
                </c:pt>
                <c:pt idx="426" c:formatCode="General">
                  <c:v>585</c:v>
                </c:pt>
                <c:pt idx="427" c:formatCode="General">
                  <c:v>610.5</c:v>
                </c:pt>
                <c:pt idx="428" c:formatCode="General">
                  <c:v>600.5</c:v>
                </c:pt>
                <c:pt idx="429" c:formatCode="General">
                  <c:v>613</c:v>
                </c:pt>
                <c:pt idx="430" c:formatCode="General">
                  <c:v>624.6</c:v>
                </c:pt>
                <c:pt idx="431" c:formatCode="General">
                  <c:v>595.6</c:v>
                </c:pt>
                <c:pt idx="432" c:formatCode="General">
                  <c:v>569.6</c:v>
                </c:pt>
                <c:pt idx="433" c:formatCode="General">
                  <c:v>581</c:v>
                </c:pt>
                <c:pt idx="434" c:formatCode="General">
                  <c:v>617</c:v>
                </c:pt>
                <c:pt idx="435" c:formatCode="General">
                  <c:v>592</c:v>
                </c:pt>
                <c:pt idx="436" c:formatCode="General">
                  <c:v>614.9</c:v>
                </c:pt>
                <c:pt idx="437" c:formatCode="General">
                  <c:v>580</c:v>
                </c:pt>
                <c:pt idx="438" c:formatCode="General">
                  <c:v>561.7</c:v>
                </c:pt>
                <c:pt idx="439" c:formatCode="General">
                  <c:v>555</c:v>
                </c:pt>
                <c:pt idx="440" c:formatCode="General">
                  <c:v>554.7</c:v>
                </c:pt>
                <c:pt idx="441" c:formatCode="General">
                  <c:v>530.2</c:v>
                </c:pt>
                <c:pt idx="442" c:formatCode="General">
                  <c:v>506.5</c:v>
                </c:pt>
                <c:pt idx="443" c:formatCode="General">
                  <c:v>524.5</c:v>
                </c:pt>
                <c:pt idx="444" c:formatCode="General">
                  <c:v>524</c:v>
                </c:pt>
                <c:pt idx="445" c:formatCode="General">
                  <c:v>546.5</c:v>
                </c:pt>
                <c:pt idx="446" c:formatCode="General">
                  <c:v>570.3</c:v>
                </c:pt>
                <c:pt idx="447" c:formatCode="General">
                  <c:v>545</c:v>
                </c:pt>
                <c:pt idx="448" c:formatCode="General">
                  <c:v>560.7</c:v>
                </c:pt>
                <c:pt idx="449" c:formatCode="General">
                  <c:v>515.6</c:v>
                </c:pt>
                <c:pt idx="450" c:formatCode="General">
                  <c:v>516.5</c:v>
                </c:pt>
                <c:pt idx="451" c:formatCode="General">
                  <c:v>514.7</c:v>
                </c:pt>
                <c:pt idx="452" c:formatCode="General">
                  <c:v>505.5</c:v>
                </c:pt>
                <c:pt idx="453" c:formatCode="General">
                  <c:v>514.5</c:v>
                </c:pt>
                <c:pt idx="454" c:formatCode="General">
                  <c:v>514.3</c:v>
                </c:pt>
                <c:pt idx="455" c:formatCode="General">
                  <c:v>492.5</c:v>
                </c:pt>
                <c:pt idx="456" c:formatCode="General">
                  <c:v>498.8</c:v>
                </c:pt>
                <c:pt idx="457" c:formatCode="General">
                  <c:v>478</c:v>
                </c:pt>
                <c:pt idx="458" c:formatCode="General">
                  <c:v>502.7</c:v>
                </c:pt>
                <c:pt idx="459" c:formatCode="General">
                  <c:v>501.5</c:v>
                </c:pt>
                <c:pt idx="460" c:formatCode="General">
                  <c:v>524.7</c:v>
                </c:pt>
                <c:pt idx="461" c:formatCode="General">
                  <c:v>551.4</c:v>
                </c:pt>
                <c:pt idx="462" c:formatCode="General">
                  <c:v>561.9</c:v>
                </c:pt>
                <c:pt idx="463" c:formatCode="General">
                  <c:v>590.7</c:v>
                </c:pt>
                <c:pt idx="464" c:formatCode="General">
                  <c:v>549</c:v>
                </c:pt>
                <c:pt idx="465" c:formatCode="General">
                  <c:v>581.4</c:v>
                </c:pt>
                <c:pt idx="466" c:formatCode="General">
                  <c:v>555.4</c:v>
                </c:pt>
                <c:pt idx="467" c:formatCode="General">
                  <c:v>537</c:v>
                </c:pt>
                <c:pt idx="468" c:formatCode="General">
                  <c:v>540.9</c:v>
                </c:pt>
                <c:pt idx="469" c:formatCode="General">
                  <c:v>525.5</c:v>
                </c:pt>
                <c:pt idx="470" c:formatCode="General">
                  <c:v>546</c:v>
                </c:pt>
                <c:pt idx="471" c:formatCode="General">
                  <c:v>538.5</c:v>
                </c:pt>
                <c:pt idx="472" c:formatCode="General">
                  <c:v>555.5</c:v>
                </c:pt>
                <c:pt idx="473" c:formatCode="General">
                  <c:v>543.5</c:v>
                </c:pt>
                <c:pt idx="474" c:formatCode="General">
                  <c:v>535.9</c:v>
                </c:pt>
                <c:pt idx="475" c:formatCode="General">
                  <c:v>507.1</c:v>
                </c:pt>
                <c:pt idx="476" c:formatCode="General">
                  <c:v>499.8</c:v>
                </c:pt>
                <c:pt idx="477" c:formatCode="General">
                  <c:v>511.7</c:v>
                </c:pt>
                <c:pt idx="478" c:formatCode="General">
                  <c:v>535.3</c:v>
                </c:pt>
                <c:pt idx="479" c:formatCode="General">
                  <c:v>504.5</c:v>
                </c:pt>
                <c:pt idx="480" c:formatCode="General">
                  <c:v>502.8</c:v>
                </c:pt>
                <c:pt idx="481" c:formatCode="General">
                  <c:v>493</c:v>
                </c:pt>
                <c:pt idx="482" c:formatCode="General">
                  <c:v>489</c:v>
                </c:pt>
                <c:pt idx="483" c:formatCode="General">
                  <c:v>485.4</c:v>
                </c:pt>
                <c:pt idx="484" c:formatCode="General">
                  <c:v>460.1</c:v>
                </c:pt>
                <c:pt idx="485" c:formatCode="General">
                  <c:v>456</c:v>
                </c:pt>
                <c:pt idx="486" c:formatCode="General">
                  <c:v>479</c:v>
                </c:pt>
                <c:pt idx="487" c:formatCode="General">
                  <c:v>482.5</c:v>
                </c:pt>
                <c:pt idx="488" c:formatCode="General">
                  <c:v>560.5</c:v>
                </c:pt>
                <c:pt idx="489" c:formatCode="General">
                  <c:v>515.5</c:v>
                </c:pt>
                <c:pt idx="490" c:formatCode="General">
                  <c:v>565</c:v>
                </c:pt>
                <c:pt idx="491" c:formatCode="General">
                  <c:v>520</c:v>
                </c:pt>
                <c:pt idx="492" c:formatCode="General">
                  <c:v>583.5</c:v>
                </c:pt>
                <c:pt idx="493" c:formatCode="General">
                  <c:v>579.9</c:v>
                </c:pt>
                <c:pt idx="494" c:formatCode="General">
                  <c:v>652.8</c:v>
                </c:pt>
                <c:pt idx="495" c:formatCode="General">
                  <c:v>631</c:v>
                </c:pt>
                <c:pt idx="496" c:formatCode="General">
                  <c:v>650.3</c:v>
                </c:pt>
                <c:pt idx="497" c:formatCode="General">
                  <c:v>598.2</c:v>
                </c:pt>
                <c:pt idx="498" c:formatCode="General">
                  <c:v>573.6</c:v>
                </c:pt>
                <c:pt idx="499" c:formatCode="General">
                  <c:v>552.2</c:v>
                </c:pt>
                <c:pt idx="500" c:formatCode="General">
                  <c:v>556.6</c:v>
                </c:pt>
                <c:pt idx="501" c:formatCode="General">
                  <c:v>544</c:v>
                </c:pt>
                <c:pt idx="502" c:formatCode="General">
                  <c:v>577.5</c:v>
                </c:pt>
                <c:pt idx="503" c:formatCode="General">
                  <c:v>570.4</c:v>
                </c:pt>
                <c:pt idx="504" c:formatCode="General">
                  <c:v>578.5</c:v>
                </c:pt>
                <c:pt idx="505" c:formatCode="General">
                  <c:v>579.5</c:v>
                </c:pt>
                <c:pt idx="506" c:formatCode="General">
                  <c:v>583</c:v>
                </c:pt>
                <c:pt idx="507" c:formatCode="General">
                  <c:v>603.1</c:v>
                </c:pt>
                <c:pt idx="508" c:formatCode="General">
                  <c:v>569</c:v>
                </c:pt>
                <c:pt idx="509" c:formatCode="General">
                  <c:v>581.7</c:v>
                </c:pt>
                <c:pt idx="510" c:formatCode="General">
                  <c:v>556.5</c:v>
                </c:pt>
                <c:pt idx="511" c:formatCode="General">
                  <c:v>554.4</c:v>
                </c:pt>
                <c:pt idx="512" c:formatCode="General">
                  <c:v>573.9</c:v>
                </c:pt>
                <c:pt idx="513" c:formatCode="General">
                  <c:v>541</c:v>
                </c:pt>
                <c:pt idx="514" c:formatCode="General">
                  <c:v>565.2</c:v>
                </c:pt>
                <c:pt idx="515" c:formatCode="General">
                  <c:v>541.3</c:v>
                </c:pt>
                <c:pt idx="516" c:formatCode="General">
                  <c:v>557.7</c:v>
                </c:pt>
                <c:pt idx="517" c:formatCode="General">
                  <c:v>565.8</c:v>
                </c:pt>
                <c:pt idx="518" c:formatCode="General">
                  <c:v>609.3</c:v>
                </c:pt>
                <c:pt idx="519" c:formatCode="General">
                  <c:v>569.5</c:v>
                </c:pt>
                <c:pt idx="520" c:formatCode="General">
                  <c:v>579.1</c:v>
                </c:pt>
                <c:pt idx="521" c:formatCode="General">
                  <c:v>550.8</c:v>
                </c:pt>
                <c:pt idx="522" c:formatCode="General">
                  <c:v>594.2</c:v>
                </c:pt>
                <c:pt idx="523" c:formatCode="General">
                  <c:v>581.5</c:v>
                </c:pt>
                <c:pt idx="524" c:formatCode="General">
                  <c:v>618</c:v>
                </c:pt>
                <c:pt idx="525" c:formatCode="General">
                  <c:v>576.5</c:v>
                </c:pt>
                <c:pt idx="526" c:formatCode="General">
                  <c:v>613.5</c:v>
                </c:pt>
                <c:pt idx="527" c:formatCode="General">
                  <c:v>602.2</c:v>
                </c:pt>
                <c:pt idx="528" c:formatCode="General">
                  <c:v>606</c:v>
                </c:pt>
                <c:pt idx="529" c:formatCode="General">
                  <c:v>596.3</c:v>
                </c:pt>
                <c:pt idx="530" c:formatCode="General">
                  <c:v>571.8</c:v>
                </c:pt>
                <c:pt idx="531" c:formatCode="General">
                  <c:v>573.9</c:v>
                </c:pt>
                <c:pt idx="532" c:formatCode="General">
                  <c:v>615.3</c:v>
                </c:pt>
                <c:pt idx="533" c:formatCode="General">
                  <c:v>619</c:v>
                </c:pt>
                <c:pt idx="534" c:formatCode="General">
                  <c:v>655.5</c:v>
                </c:pt>
                <c:pt idx="535" c:formatCode="General">
                  <c:v>600.5</c:v>
                </c:pt>
                <c:pt idx="536" c:formatCode="General">
                  <c:v>616</c:v>
                </c:pt>
                <c:pt idx="537" c:formatCode="General">
                  <c:v>551.7</c:v>
                </c:pt>
                <c:pt idx="538" c:formatCode="General">
                  <c:v>606</c:v>
                </c:pt>
                <c:pt idx="539" c:formatCode="General">
                  <c:v>524.5</c:v>
                </c:pt>
                <c:pt idx="540" c:formatCode="General">
                  <c:v>574.3</c:v>
                </c:pt>
                <c:pt idx="541" c:formatCode="General">
                  <c:v>556</c:v>
                </c:pt>
                <c:pt idx="542" c:formatCode="General">
                  <c:v>544.5</c:v>
                </c:pt>
                <c:pt idx="543" c:formatCode="General">
                  <c:v>555</c:v>
                </c:pt>
                <c:pt idx="544" c:formatCode="General">
                  <c:v>548</c:v>
                </c:pt>
                <c:pt idx="545" c:formatCode="General">
                  <c:v>574.5</c:v>
                </c:pt>
                <c:pt idx="546" c:formatCode="General">
                  <c:v>562.4</c:v>
                </c:pt>
                <c:pt idx="547" c:formatCode="General">
                  <c:v>572.5</c:v>
                </c:pt>
                <c:pt idx="548" c:formatCode="General">
                  <c:v>546.8</c:v>
                </c:pt>
                <c:pt idx="549" c:formatCode="General">
                  <c:v>583.7</c:v>
                </c:pt>
                <c:pt idx="550" c:formatCode="General">
                  <c:v>620.3</c:v>
                </c:pt>
                <c:pt idx="551" c:formatCode="General">
                  <c:v>617.5</c:v>
                </c:pt>
                <c:pt idx="552" c:formatCode="General">
                  <c:v>642.6</c:v>
                </c:pt>
                <c:pt idx="553" c:formatCode="General">
                  <c:v>624.5</c:v>
                </c:pt>
                <c:pt idx="554" c:formatCode="General">
                  <c:v>644</c:v>
                </c:pt>
                <c:pt idx="555" c:formatCode="General">
                  <c:v>638</c:v>
                </c:pt>
                <c:pt idx="556" c:formatCode="General">
                  <c:v>661.7</c:v>
                </c:pt>
                <c:pt idx="557" c:formatCode="General">
                  <c:v>655.5</c:v>
                </c:pt>
                <c:pt idx="558" c:formatCode="General">
                  <c:v>660.9</c:v>
                </c:pt>
                <c:pt idx="559" c:formatCode="General">
                  <c:v>647.2</c:v>
                </c:pt>
                <c:pt idx="560" c:formatCode="General">
                  <c:v>635.3</c:v>
                </c:pt>
                <c:pt idx="561" c:formatCode="General">
                  <c:v>611.4</c:v>
                </c:pt>
                <c:pt idx="562" c:formatCode="General">
                  <c:v>603.3</c:v>
                </c:pt>
                <c:pt idx="563" c:formatCode="General">
                  <c:v>593.4</c:v>
                </c:pt>
                <c:pt idx="564" c:formatCode="General">
                  <c:v>637.2</c:v>
                </c:pt>
                <c:pt idx="565" c:formatCode="General">
                  <c:v>629.5</c:v>
                </c:pt>
                <c:pt idx="566" c:formatCode="General">
                  <c:v>651.5</c:v>
                </c:pt>
                <c:pt idx="567" c:formatCode="General">
                  <c:v>608.9</c:v>
                </c:pt>
                <c:pt idx="568" c:formatCode="General">
                  <c:v>612</c:v>
                </c:pt>
                <c:pt idx="569" c:formatCode="General">
                  <c:v>595</c:v>
                </c:pt>
                <c:pt idx="570" c:formatCode="General">
                  <c:v>590.7</c:v>
                </c:pt>
                <c:pt idx="571" c:formatCode="General">
                  <c:v>585</c:v>
                </c:pt>
                <c:pt idx="572" c:formatCode="General">
                  <c:v>573.4</c:v>
                </c:pt>
                <c:pt idx="573" c:formatCode="General">
                  <c:v>571</c:v>
                </c:pt>
                <c:pt idx="574" c:formatCode="General">
                  <c:v>577.5</c:v>
                </c:pt>
                <c:pt idx="575" c:formatCode="General">
                  <c:v>538.8</c:v>
                </c:pt>
                <c:pt idx="576" c:formatCode="General">
                  <c:v>564.5</c:v>
                </c:pt>
                <c:pt idx="577" c:formatCode="General">
                  <c:v>578.2</c:v>
                </c:pt>
                <c:pt idx="578" c:formatCode="General">
                  <c:v>579</c:v>
                </c:pt>
                <c:pt idx="579" c:formatCode="General">
                  <c:v>574</c:v>
                </c:pt>
                <c:pt idx="580" c:formatCode="General">
                  <c:v>529</c:v>
                </c:pt>
                <c:pt idx="581" c:formatCode="General">
                  <c:v>523</c:v>
                </c:pt>
                <c:pt idx="582" c:formatCode="General">
                  <c:v>526.9</c:v>
                </c:pt>
                <c:pt idx="583" c:formatCode="General">
                  <c:v>512.5</c:v>
                </c:pt>
                <c:pt idx="584" c:formatCode="General">
                  <c:v>550</c:v>
                </c:pt>
                <c:pt idx="585" c:formatCode="General">
                  <c:v>571.2</c:v>
                </c:pt>
                <c:pt idx="586" c:formatCode="General">
                  <c:v>530</c:v>
                </c:pt>
                <c:pt idx="587" c:formatCode="General">
                  <c:v>646.5</c:v>
                </c:pt>
                <c:pt idx="588" c:formatCode="General">
                  <c:v>586.4</c:v>
                </c:pt>
                <c:pt idx="589" c:formatCode="General">
                  <c:v>649.5</c:v>
                </c:pt>
                <c:pt idx="590" c:formatCode="General">
                  <c:v>610.5</c:v>
                </c:pt>
                <c:pt idx="591" c:formatCode="General">
                  <c:v>629.8</c:v>
                </c:pt>
                <c:pt idx="592" c:formatCode="General">
                  <c:v>607.3</c:v>
                </c:pt>
                <c:pt idx="593" c:formatCode="General">
                  <c:v>623</c:v>
                </c:pt>
                <c:pt idx="594" c:formatCode="General">
                  <c:v>610.5</c:v>
                </c:pt>
                <c:pt idx="595" c:formatCode="General">
                  <c:v>613.7</c:v>
                </c:pt>
                <c:pt idx="596" c:formatCode="General">
                  <c:v>607</c:v>
                </c:pt>
                <c:pt idx="597" c:formatCode="General">
                  <c:v>581.2</c:v>
                </c:pt>
                <c:pt idx="598" c:formatCode="General">
                  <c:v>612.8</c:v>
                </c:pt>
                <c:pt idx="599" c:formatCode="General">
                  <c:v>610.5</c:v>
                </c:pt>
                <c:pt idx="600" c:formatCode="General">
                  <c:v>639.5</c:v>
                </c:pt>
                <c:pt idx="601" c:formatCode="General">
                  <c:v>635.7</c:v>
                </c:pt>
                <c:pt idx="602" c:formatCode="General">
                  <c:v>636</c:v>
                </c:pt>
                <c:pt idx="603" c:formatCode="General">
                  <c:v>655.1</c:v>
                </c:pt>
                <c:pt idx="604" c:formatCode="General">
                  <c:v>625</c:v>
                </c:pt>
                <c:pt idx="605" c:formatCode="General">
                  <c:v>632.3</c:v>
                </c:pt>
                <c:pt idx="606" c:formatCode="General">
                  <c:v>586.7</c:v>
                </c:pt>
                <c:pt idx="607" c:formatCode="General">
                  <c:v>617</c:v>
                </c:pt>
                <c:pt idx="608" c:formatCode="General">
                  <c:v>568</c:v>
                </c:pt>
                <c:pt idx="609" c:formatCode="General">
                  <c:v>578.8</c:v>
                </c:pt>
                <c:pt idx="610" c:formatCode="General">
                  <c:v>564</c:v>
                </c:pt>
                <c:pt idx="611" c:formatCode="General">
                  <c:v>566.3</c:v>
                </c:pt>
                <c:pt idx="612" c:formatCode="General">
                  <c:v>599.4</c:v>
                </c:pt>
                <c:pt idx="613" c:formatCode="General">
                  <c:v>612</c:v>
                </c:pt>
                <c:pt idx="614" c:formatCode="General">
                  <c:v>604.8</c:v>
                </c:pt>
                <c:pt idx="615" c:formatCode="General">
                  <c:v>596.1</c:v>
                </c:pt>
                <c:pt idx="616" c:formatCode="General">
                  <c:v>582.5</c:v>
                </c:pt>
                <c:pt idx="617" c:formatCode="General">
                  <c:v>607.6</c:v>
                </c:pt>
                <c:pt idx="618" c:formatCode="General">
                  <c:v>635.5</c:v>
                </c:pt>
                <c:pt idx="619" c:formatCode="General">
                  <c:v>672.9</c:v>
                </c:pt>
                <c:pt idx="620" c:formatCode="General">
                  <c:v>655.5</c:v>
                </c:pt>
                <c:pt idx="621" c:formatCode="General">
                  <c:v>662.8</c:v>
                </c:pt>
                <c:pt idx="622" c:formatCode="General">
                  <c:v>609.6</c:v>
                </c:pt>
                <c:pt idx="623" c:formatCode="General">
                  <c:v>655.5</c:v>
                </c:pt>
                <c:pt idx="624" c:formatCode="General">
                  <c:v>594</c:v>
                </c:pt>
                <c:pt idx="625" c:formatCode="General">
                  <c:v>648.5</c:v>
                </c:pt>
                <c:pt idx="626" c:formatCode="General">
                  <c:v>627.7</c:v>
                </c:pt>
                <c:pt idx="627" c:formatCode="General">
                  <c:v>639.8</c:v>
                </c:pt>
                <c:pt idx="628" c:formatCode="General">
                  <c:v>615.9</c:v>
                </c:pt>
                <c:pt idx="629" c:formatCode="General">
                  <c:v>633.5</c:v>
                </c:pt>
                <c:pt idx="630" c:formatCode="General">
                  <c:v>615.6</c:v>
                </c:pt>
                <c:pt idx="631" c:formatCode="General">
                  <c:v>645.4</c:v>
                </c:pt>
                <c:pt idx="632" c:formatCode="General">
                  <c:v>613.5</c:v>
                </c:pt>
                <c:pt idx="633" c:formatCode="General">
                  <c:v>653</c:v>
                </c:pt>
                <c:pt idx="634" c:formatCode="General">
                  <c:v>626.7</c:v>
                </c:pt>
                <c:pt idx="635" c:formatCode="General">
                  <c:v>659.8</c:v>
                </c:pt>
                <c:pt idx="636" c:formatCode="General">
                  <c:v>642.1</c:v>
                </c:pt>
                <c:pt idx="637" c:formatCode="General">
                  <c:v>681.5</c:v>
                </c:pt>
                <c:pt idx="638" c:formatCode="General">
                  <c:v>664.3</c:v>
                </c:pt>
                <c:pt idx="639" c:formatCode="General">
                  <c:v>676.9</c:v>
                </c:pt>
                <c:pt idx="640" c:formatCode="General">
                  <c:v>635</c:v>
                </c:pt>
                <c:pt idx="641" c:formatCode="General">
                  <c:v>643.7</c:v>
                </c:pt>
                <c:pt idx="642" c:formatCode="General">
                  <c:v>618</c:v>
                </c:pt>
                <c:pt idx="643" c:formatCode="General">
                  <c:v>668</c:v>
                </c:pt>
                <c:pt idx="644" c:formatCode="General">
                  <c:v>618.5</c:v>
                </c:pt>
                <c:pt idx="645" c:formatCode="General">
                  <c:v>648.5</c:v>
                </c:pt>
                <c:pt idx="646" c:formatCode="General">
                  <c:v>629</c:v>
                </c:pt>
                <c:pt idx="647" c:formatCode="General">
                  <c:v>642.5</c:v>
                </c:pt>
                <c:pt idx="648" c:formatCode="General">
                  <c:v>631.5</c:v>
                </c:pt>
                <c:pt idx="649" c:formatCode="General">
                  <c:v>633</c:v>
                </c:pt>
                <c:pt idx="650" c:formatCode="General">
                  <c:v>629</c:v>
                </c:pt>
                <c:pt idx="651" c:formatCode="General">
                  <c:v>647.9</c:v>
                </c:pt>
                <c:pt idx="652" c:formatCode="General">
                  <c:v>623.5</c:v>
                </c:pt>
                <c:pt idx="653" c:formatCode="General">
                  <c:v>671.5</c:v>
                </c:pt>
                <c:pt idx="654" c:formatCode="General">
                  <c:v>639.5</c:v>
                </c:pt>
                <c:pt idx="655" c:formatCode="General">
                  <c:v>653.6</c:v>
                </c:pt>
                <c:pt idx="656" c:formatCode="General">
                  <c:v>610.1</c:v>
                </c:pt>
                <c:pt idx="657" c:formatCode="General">
                  <c:v>629.5</c:v>
                </c:pt>
                <c:pt idx="658" c:formatCode="General">
                  <c:v>602.6</c:v>
                </c:pt>
                <c:pt idx="659" c:formatCode="General">
                  <c:v>608.4</c:v>
                </c:pt>
                <c:pt idx="660" c:formatCode="General">
                  <c:v>628.7</c:v>
                </c:pt>
                <c:pt idx="661" c:formatCode="General">
                  <c:v>672.9</c:v>
                </c:pt>
                <c:pt idx="662" c:formatCode="General">
                  <c:v>677.8</c:v>
                </c:pt>
                <c:pt idx="663" c:formatCode="General">
                  <c:v>637</c:v>
                </c:pt>
                <c:pt idx="664" c:formatCode="General">
                  <c:v>609.5</c:v>
                </c:pt>
                <c:pt idx="665" c:formatCode="General">
                  <c:v>643.5</c:v>
                </c:pt>
                <c:pt idx="666" c:formatCode="General">
                  <c:v>632.2</c:v>
                </c:pt>
                <c:pt idx="667" c:formatCode="General">
                  <c:v>657.2</c:v>
                </c:pt>
                <c:pt idx="668" c:formatCode="General">
                  <c:v>645.5</c:v>
                </c:pt>
                <c:pt idx="669" c:formatCode="General">
                  <c:v>644.8</c:v>
                </c:pt>
                <c:pt idx="670" c:formatCode="General">
                  <c:v>650</c:v>
                </c:pt>
                <c:pt idx="671" c:formatCode="General">
                  <c:v>632.2</c:v>
                </c:pt>
                <c:pt idx="672" c:formatCode="General">
                  <c:v>660.7</c:v>
                </c:pt>
                <c:pt idx="673" c:formatCode="General">
                  <c:v>674.8</c:v>
                </c:pt>
                <c:pt idx="674" c:formatCode="General">
                  <c:v>661.9</c:v>
                </c:pt>
                <c:pt idx="675" c:formatCode="General">
                  <c:v>666.5</c:v>
                </c:pt>
                <c:pt idx="676" c:formatCode="General">
                  <c:v>622.9</c:v>
                </c:pt>
                <c:pt idx="677" c:formatCode="General">
                  <c:v>642</c:v>
                </c:pt>
                <c:pt idx="678" c:formatCode="General">
                  <c:v>609.2</c:v>
                </c:pt>
                <c:pt idx="679" c:formatCode="General">
                  <c:v>623.5</c:v>
                </c:pt>
                <c:pt idx="680" c:formatCode="General">
                  <c:v>616</c:v>
                </c:pt>
                <c:pt idx="681" c:formatCode="General">
                  <c:v>632</c:v>
                </c:pt>
                <c:pt idx="682" c:formatCode="General">
                  <c:v>613.5</c:v>
                </c:pt>
                <c:pt idx="683" c:formatCode="General">
                  <c:v>683</c:v>
                </c:pt>
                <c:pt idx="684" c:formatCode="General">
                  <c:v>618.5</c:v>
                </c:pt>
                <c:pt idx="685" c:formatCode="General">
                  <c:v>629.5</c:v>
                </c:pt>
                <c:pt idx="686" c:formatCode="General">
                  <c:v>631.5</c:v>
                </c:pt>
                <c:pt idx="687" c:formatCode="General">
                  <c:v>603.6</c:v>
                </c:pt>
                <c:pt idx="688" c:formatCode="General">
                  <c:v>648.8</c:v>
                </c:pt>
                <c:pt idx="689" c:formatCode="General">
                  <c:v>613.4</c:v>
                </c:pt>
                <c:pt idx="690" c:formatCode="General">
                  <c:v>575.3</c:v>
                </c:pt>
                <c:pt idx="691" c:formatCode="General">
                  <c:v>574.8</c:v>
                </c:pt>
                <c:pt idx="692" c:formatCode="General">
                  <c:v>640.5</c:v>
                </c:pt>
                <c:pt idx="693" c:formatCode="General">
                  <c:v>685.1</c:v>
                </c:pt>
                <c:pt idx="694" c:formatCode="General">
                  <c:v>703.2</c:v>
                </c:pt>
                <c:pt idx="695" c:formatCode="General">
                  <c:v>692</c:v>
                </c:pt>
                <c:pt idx="696" c:formatCode="General">
                  <c:v>711</c:v>
                </c:pt>
                <c:pt idx="697" c:formatCode="General">
                  <c:v>661.5</c:v>
                </c:pt>
                <c:pt idx="698" c:formatCode="General">
                  <c:v>725.5</c:v>
                </c:pt>
                <c:pt idx="699" c:formatCode="General">
                  <c:v>730.6</c:v>
                </c:pt>
                <c:pt idx="700" c:formatCode="General">
                  <c:v>753</c:v>
                </c:pt>
                <c:pt idx="701" c:formatCode="General">
                  <c:v>793.2</c:v>
                </c:pt>
                <c:pt idx="702" c:formatCode="General">
                  <c:v>781</c:v>
                </c:pt>
                <c:pt idx="703" c:formatCode="General">
                  <c:v>845.5</c:v>
                </c:pt>
                <c:pt idx="704" c:formatCode="General">
                  <c:v>806.5</c:v>
                </c:pt>
                <c:pt idx="705" c:formatCode="General">
                  <c:v>860</c:v>
                </c:pt>
                <c:pt idx="706" c:formatCode="General">
                  <c:v>855.6</c:v>
                </c:pt>
                <c:pt idx="707" c:formatCode="General">
                  <c:v>914.6</c:v>
                </c:pt>
                <c:pt idx="708" c:formatCode="General">
                  <c:v>884.9</c:v>
                </c:pt>
                <c:pt idx="709" c:formatCode="General">
                  <c:v>897.5</c:v>
                </c:pt>
                <c:pt idx="710" c:formatCode="General">
                  <c:v>852.6</c:v>
                </c:pt>
                <c:pt idx="711" c:formatCode="General">
                  <c:v>878</c:v>
                </c:pt>
                <c:pt idx="712" c:formatCode="General">
                  <c:v>887.4</c:v>
                </c:pt>
                <c:pt idx="713" c:formatCode="General">
                  <c:v>875.5</c:v>
                </c:pt>
                <c:pt idx="714" c:formatCode="General">
                  <c:v>854.5</c:v>
                </c:pt>
                <c:pt idx="715" c:formatCode="General">
                  <c:v>852.7</c:v>
                </c:pt>
                <c:pt idx="716" c:formatCode="General">
                  <c:v>803.8</c:v>
                </c:pt>
                <c:pt idx="717" c:formatCode="General">
                  <c:v>820</c:v>
                </c:pt>
                <c:pt idx="718" c:formatCode="General">
                  <c:v>754</c:v>
                </c:pt>
                <c:pt idx="719" c:formatCode="General">
                  <c:v>845</c:v>
                </c:pt>
                <c:pt idx="720" c:formatCode="General">
                  <c:v>827.3</c:v>
                </c:pt>
                <c:pt idx="721" c:formatCode="General">
                  <c:v>857.8</c:v>
                </c:pt>
                <c:pt idx="722" c:formatCode="General">
                  <c:v>807.8</c:v>
                </c:pt>
                <c:pt idx="723" c:formatCode="General">
                  <c:v>831.5</c:v>
                </c:pt>
                <c:pt idx="724" c:formatCode="General">
                  <c:v>819</c:v>
                </c:pt>
                <c:pt idx="725" c:formatCode="General">
                  <c:v>859.4</c:v>
                </c:pt>
                <c:pt idx="726" c:formatCode="General">
                  <c:v>808.5</c:v>
                </c:pt>
                <c:pt idx="727" c:formatCode="General">
                  <c:v>866</c:v>
                </c:pt>
                <c:pt idx="728" c:formatCode="General">
                  <c:v>811</c:v>
                </c:pt>
                <c:pt idx="729" c:formatCode="General">
                  <c:v>874.9</c:v>
                </c:pt>
                <c:pt idx="730" c:formatCode="General">
                  <c:v>770.5</c:v>
                </c:pt>
                <c:pt idx="731" c:formatCode="General">
                  <c:v>812</c:v>
                </c:pt>
                <c:pt idx="732" c:formatCode="General">
                  <c:v>739</c:v>
                </c:pt>
                <c:pt idx="733" c:formatCode="General">
                  <c:v>796</c:v>
                </c:pt>
                <c:pt idx="734" c:formatCode="General">
                  <c:v>773.3</c:v>
                </c:pt>
                <c:pt idx="735" c:formatCode="General">
                  <c:v>834</c:v>
                </c:pt>
                <c:pt idx="736" c:formatCode="General">
                  <c:v>801</c:v>
                </c:pt>
                <c:pt idx="737" c:formatCode="General">
                  <c:v>860</c:v>
                </c:pt>
                <c:pt idx="738" c:formatCode="General">
                  <c:v>778</c:v>
                </c:pt>
                <c:pt idx="739" c:formatCode="General">
                  <c:v>781.3</c:v>
                </c:pt>
                <c:pt idx="740" c:formatCode="General">
                  <c:v>776</c:v>
                </c:pt>
                <c:pt idx="741" c:formatCode="General">
                  <c:v>738</c:v>
                </c:pt>
                <c:pt idx="742" c:formatCode="General">
                  <c:v>753</c:v>
                </c:pt>
                <c:pt idx="743" c:formatCode="General">
                  <c:v>748.3</c:v>
                </c:pt>
                <c:pt idx="744" c:formatCode="General">
                  <c:v>794.4</c:v>
                </c:pt>
                <c:pt idx="745" c:formatCode="General">
                  <c:v>796.5</c:v>
                </c:pt>
                <c:pt idx="746" c:formatCode="General">
                  <c:v>852</c:v>
                </c:pt>
                <c:pt idx="747" c:formatCode="General">
                  <c:v>843.2</c:v>
                </c:pt>
                <c:pt idx="748" c:formatCode="General">
                  <c:v>872.9</c:v>
                </c:pt>
                <c:pt idx="749" c:formatCode="General">
                  <c:v>899.6</c:v>
                </c:pt>
                <c:pt idx="750" c:formatCode="General">
                  <c:v>937.1</c:v>
                </c:pt>
                <c:pt idx="751" c:formatCode="General">
                  <c:v>1012.1</c:v>
                </c:pt>
                <c:pt idx="752" c:formatCode="General">
                  <c:v>989.5</c:v>
                </c:pt>
                <c:pt idx="753" c:formatCode="General">
                  <c:v>1118</c:v>
                </c:pt>
                <c:pt idx="754" c:formatCode="General">
                  <c:v>1092.3</c:v>
                </c:pt>
                <c:pt idx="755" c:formatCode="General">
                  <c:v>1136.4</c:v>
                </c:pt>
                <c:pt idx="756" c:formatCode="General">
                  <c:v>1119.3</c:v>
                </c:pt>
                <c:pt idx="757" c:formatCode="General">
                  <c:v>1163.1</c:v>
                </c:pt>
                <c:pt idx="758" c:formatCode="General">
                  <c:v>1154.5</c:v>
                </c:pt>
                <c:pt idx="759" c:formatCode="General">
                  <c:v>1230.5</c:v>
                </c:pt>
                <c:pt idx="760" c:formatCode="General">
                  <c:v>1239.4</c:v>
                </c:pt>
                <c:pt idx="761" c:formatCode="General">
                  <c:v>1335.8</c:v>
                </c:pt>
                <c:pt idx="762" c:formatCode="General">
                  <c:v>1435.7</c:v>
                </c:pt>
                <c:pt idx="763" c:formatCode="General">
                  <c:v>1614.9</c:v>
                </c:pt>
                <c:pt idx="764" c:formatCode="General">
                  <c:v>1739.4</c:v>
                </c:pt>
                <c:pt idx="765" c:formatCode="General">
                  <c:v>1874.5</c:v>
                </c:pt>
                <c:pt idx="766" c:formatCode="General">
                  <c:v>2010.5</c:v>
                </c:pt>
                <c:pt idx="767" c:formatCode="General">
                  <c:v>2226.7</c:v>
                </c:pt>
                <c:pt idx="768" c:formatCode="General">
                  <c:v>2275.4</c:v>
                </c:pt>
                <c:pt idx="769" c:formatCode="General">
                  <c:v>2376</c:v>
                </c:pt>
                <c:pt idx="770" c:formatCode="General">
                  <c:v>2518.2</c:v>
                </c:pt>
                <c:pt idx="771" c:formatCode="General">
                  <c:v>2697</c:v>
                </c:pt>
                <c:pt idx="772" c:formatCode="General">
                  <c:v>2664</c:v>
                </c:pt>
                <c:pt idx="773" c:formatCode="General">
                  <c:v>2643.3</c:v>
                </c:pt>
                <c:pt idx="774" c:formatCode="General">
                  <c:v>2545.5</c:v>
                </c:pt>
                <c:pt idx="775" c:formatCode="General">
                  <c:v>2499.3</c:v>
                </c:pt>
                <c:pt idx="776" c:formatCode="General">
                  <c:v>2494.5</c:v>
                </c:pt>
                <c:pt idx="777" c:formatCode="General">
                  <c:v>2410</c:v>
                </c:pt>
                <c:pt idx="778" c:formatCode="General">
                  <c:v>2311.7</c:v>
                </c:pt>
                <c:pt idx="779" c:formatCode="General">
                  <c:v>2196.9</c:v>
                </c:pt>
                <c:pt idx="780" c:formatCode="General">
                  <c:v>2141.4</c:v>
                </c:pt>
                <c:pt idx="781" c:formatCode="General">
                  <c:v>2120.8</c:v>
                </c:pt>
                <c:pt idx="782" c:formatCode="General">
                  <c:v>2136</c:v>
                </c:pt>
                <c:pt idx="783" c:formatCode="General">
                  <c:v>2222.3</c:v>
                </c:pt>
                <c:pt idx="784" c:formatCode="General">
                  <c:v>2291.9</c:v>
                </c:pt>
                <c:pt idx="785" c:formatCode="General">
                  <c:v>2369</c:v>
                </c:pt>
                <c:pt idx="786" c:formatCode="General">
                  <c:v>2480.7</c:v>
                </c:pt>
                <c:pt idx="787" c:formatCode="General">
                  <c:v>2725.6</c:v>
                </c:pt>
                <c:pt idx="788" c:formatCode="General">
                  <c:v>2965.6</c:v>
                </c:pt>
                <c:pt idx="789" c:formatCode="General">
                  <c:v>3238.1</c:v>
                </c:pt>
                <c:pt idx="790" c:formatCode="General">
                  <c:v>3413.7</c:v>
                </c:pt>
                <c:pt idx="791" c:formatCode="General">
                  <c:v>3506.9</c:v>
                </c:pt>
                <c:pt idx="792" c:formatCode="General">
                  <c:v>3457.5</c:v>
                </c:pt>
                <c:pt idx="793" c:formatCode="General">
                  <c:v>3470.8</c:v>
                </c:pt>
                <c:pt idx="794" c:formatCode="General">
                  <c:v>3293.1</c:v>
                </c:pt>
                <c:pt idx="795" c:formatCode="General">
                  <c:v>2993.6</c:v>
                </c:pt>
                <c:pt idx="796" c:formatCode="General">
                  <c:v>2674.2</c:v>
                </c:pt>
                <c:pt idx="797" c:formatCode="General">
                  <c:v>2419.6</c:v>
                </c:pt>
                <c:pt idx="798" c:formatCode="General">
                  <c:v>2194</c:v>
                </c:pt>
                <c:pt idx="799" c:formatCode="General">
                  <c:v>2035.8</c:v>
                </c:pt>
                <c:pt idx="800" c:formatCode="General">
                  <c:v>1867.1</c:v>
                </c:pt>
                <c:pt idx="801" c:formatCode="General">
                  <c:v>1752.5</c:v>
                </c:pt>
                <c:pt idx="802" c:formatCode="General">
                  <c:v>1709.5</c:v>
                </c:pt>
                <c:pt idx="803" c:formatCode="General">
                  <c:v>1709.4</c:v>
                </c:pt>
                <c:pt idx="804" c:formatCode="General">
                  <c:v>1721.1</c:v>
                </c:pt>
                <c:pt idx="805" c:formatCode="General">
                  <c:v>1794.6</c:v>
                </c:pt>
                <c:pt idx="806" c:formatCode="General">
                  <c:v>1765.5</c:v>
                </c:pt>
                <c:pt idx="807" c:formatCode="General">
                  <c:v>1841.6</c:v>
                </c:pt>
                <c:pt idx="808" c:formatCode="General">
                  <c:v>1799.5</c:v>
                </c:pt>
                <c:pt idx="809" c:formatCode="General">
                  <c:v>1799.4</c:v>
                </c:pt>
                <c:pt idx="810" c:formatCode="General">
                  <c:v>1783.5</c:v>
                </c:pt>
                <c:pt idx="811" c:formatCode="General">
                  <c:v>1795.5</c:v>
                </c:pt>
                <c:pt idx="812" c:formatCode="General">
                  <c:v>1751.5</c:v>
                </c:pt>
                <c:pt idx="813" c:formatCode="General">
                  <c:v>1646.5</c:v>
                </c:pt>
                <c:pt idx="814" c:formatCode="General">
                  <c:v>1487.7</c:v>
                </c:pt>
                <c:pt idx="815" c:formatCode="General">
                  <c:v>1345.2</c:v>
                </c:pt>
                <c:pt idx="816" c:formatCode="General">
                  <c:v>1237.1</c:v>
                </c:pt>
                <c:pt idx="817" c:formatCode="General">
                  <c:v>1138.8</c:v>
                </c:pt>
                <c:pt idx="818" c:formatCode="General">
                  <c:v>1086.9</c:v>
                </c:pt>
                <c:pt idx="819" c:formatCode="General">
                  <c:v>1072.2</c:v>
                </c:pt>
                <c:pt idx="820" c:formatCode="General">
                  <c:v>1082</c:v>
                </c:pt>
                <c:pt idx="821" c:formatCode="General">
                  <c:v>1006.2</c:v>
                </c:pt>
                <c:pt idx="822" c:formatCode="General">
                  <c:v>873.5</c:v>
                </c:pt>
                <c:pt idx="823" c:formatCode="General">
                  <c:v>741.2</c:v>
                </c:pt>
                <c:pt idx="824" c:formatCode="General">
                  <c:v>761</c:v>
                </c:pt>
                <c:pt idx="825" c:formatCode="General">
                  <c:v>717.1</c:v>
                </c:pt>
                <c:pt idx="826" c:formatCode="General">
                  <c:v>678.5</c:v>
                </c:pt>
                <c:pt idx="827" c:formatCode="General">
                  <c:v>663.5</c:v>
                </c:pt>
                <c:pt idx="828" c:formatCode="General">
                  <c:v>633.5</c:v>
                </c:pt>
                <c:pt idx="829" c:formatCode="General">
                  <c:v>627</c:v>
                </c:pt>
                <c:pt idx="830" c:formatCode="General">
                  <c:v>621.5</c:v>
                </c:pt>
                <c:pt idx="831" c:formatCode="General">
                  <c:v>604</c:v>
                </c:pt>
                <c:pt idx="832" c:formatCode="General">
                  <c:v>610.2</c:v>
                </c:pt>
                <c:pt idx="833" c:formatCode="General">
                  <c:v>606.5</c:v>
                </c:pt>
                <c:pt idx="834" c:formatCode="General">
                  <c:v>587.8</c:v>
                </c:pt>
                <c:pt idx="835" c:formatCode="General">
                  <c:v>611.5</c:v>
                </c:pt>
                <c:pt idx="836" c:formatCode="General">
                  <c:v>577.5</c:v>
                </c:pt>
                <c:pt idx="837" c:formatCode="General">
                  <c:v>612.3</c:v>
                </c:pt>
                <c:pt idx="838" c:formatCode="General">
                  <c:v>559.2</c:v>
                </c:pt>
                <c:pt idx="839" c:formatCode="General">
                  <c:v>523.6</c:v>
                </c:pt>
                <c:pt idx="840" c:formatCode="General">
                  <c:v>490.2</c:v>
                </c:pt>
                <c:pt idx="841" c:formatCode="General">
                  <c:v>527</c:v>
                </c:pt>
                <c:pt idx="842" c:formatCode="General">
                  <c:v>523</c:v>
                </c:pt>
                <c:pt idx="843" c:formatCode="General">
                  <c:v>558</c:v>
                </c:pt>
                <c:pt idx="844" c:formatCode="General">
                  <c:v>747.6</c:v>
                </c:pt>
                <c:pt idx="845" c:formatCode="General">
                  <c:v>693</c:v>
                </c:pt>
                <c:pt idx="846" c:formatCode="General">
                  <c:v>1040.9</c:v>
                </c:pt>
                <c:pt idx="847" c:formatCode="General">
                  <c:v>802</c:v>
                </c:pt>
                <c:pt idx="848" c:formatCode="General">
                  <c:v>792.8</c:v>
                </c:pt>
                <c:pt idx="849" c:formatCode="General">
                  <c:v>559.5</c:v>
                </c:pt>
                <c:pt idx="850" c:formatCode="General">
                  <c:v>521</c:v>
                </c:pt>
                <c:pt idx="851" c:formatCode="General">
                  <c:v>513</c:v>
                </c:pt>
                <c:pt idx="852" c:formatCode="General">
                  <c:v>537.6</c:v>
                </c:pt>
                <c:pt idx="853" c:formatCode="General">
                  <c:v>524.4</c:v>
                </c:pt>
                <c:pt idx="854" c:formatCode="General">
                  <c:v>524.6</c:v>
                </c:pt>
                <c:pt idx="855" c:formatCode="General">
                  <c:v>492.9</c:v>
                </c:pt>
                <c:pt idx="856" c:formatCode="General">
                  <c:v>481.8</c:v>
                </c:pt>
                <c:pt idx="857" c:formatCode="General">
                  <c:v>505.6</c:v>
                </c:pt>
                <c:pt idx="858" c:formatCode="General">
                  <c:v>528.7</c:v>
                </c:pt>
                <c:pt idx="859" c:formatCode="General">
                  <c:v>515.5</c:v>
                </c:pt>
                <c:pt idx="860" c:formatCode="General">
                  <c:v>503.6</c:v>
                </c:pt>
                <c:pt idx="861" c:formatCode="General">
                  <c:v>512</c:v>
                </c:pt>
                <c:pt idx="862" c:formatCode="General">
                  <c:v>495</c:v>
                </c:pt>
                <c:pt idx="863" c:formatCode="General">
                  <c:v>520.5</c:v>
                </c:pt>
                <c:pt idx="864" c:formatCode="General">
                  <c:v>500.5</c:v>
                </c:pt>
                <c:pt idx="865" c:formatCode="General">
                  <c:v>497</c:v>
                </c:pt>
                <c:pt idx="866" c:formatCode="General">
                  <c:v>510.1</c:v>
                </c:pt>
                <c:pt idx="867" c:formatCode="General">
                  <c:v>517.6</c:v>
                </c:pt>
                <c:pt idx="868" c:formatCode="General">
                  <c:v>528.5</c:v>
                </c:pt>
                <c:pt idx="869" c:formatCode="General">
                  <c:v>521.3</c:v>
                </c:pt>
                <c:pt idx="870" c:formatCode="General">
                  <c:v>513.7</c:v>
                </c:pt>
                <c:pt idx="871" c:formatCode="General">
                  <c:v>480.5</c:v>
                </c:pt>
                <c:pt idx="872" c:formatCode="General">
                  <c:v>472.7</c:v>
                </c:pt>
                <c:pt idx="873" c:formatCode="General">
                  <c:v>477.6</c:v>
                </c:pt>
                <c:pt idx="874" c:formatCode="General">
                  <c:v>474.5</c:v>
                </c:pt>
                <c:pt idx="875" c:formatCode="General">
                  <c:v>508.3</c:v>
                </c:pt>
                <c:pt idx="876" c:formatCode="General">
                  <c:v>469.1</c:v>
                </c:pt>
                <c:pt idx="877" c:formatCode="General">
                  <c:v>481.3</c:v>
                </c:pt>
                <c:pt idx="878" c:formatCode="General">
                  <c:v>448.5</c:v>
                </c:pt>
                <c:pt idx="879" c:formatCode="General">
                  <c:v>494.5</c:v>
                </c:pt>
                <c:pt idx="880" c:formatCode="General">
                  <c:v>463.1</c:v>
                </c:pt>
                <c:pt idx="881" c:formatCode="General">
                  <c:v>499.5</c:v>
                </c:pt>
                <c:pt idx="882" c:formatCode="General">
                  <c:v>484.9</c:v>
                </c:pt>
                <c:pt idx="883" c:formatCode="General">
                  <c:v>506</c:v>
                </c:pt>
                <c:pt idx="884" c:formatCode="General">
                  <c:v>472.1</c:v>
                </c:pt>
                <c:pt idx="885" c:formatCode="General">
                  <c:v>519.9</c:v>
                </c:pt>
                <c:pt idx="886" c:formatCode="General">
                  <c:v>483</c:v>
                </c:pt>
                <c:pt idx="887" c:formatCode="General">
                  <c:v>500.8</c:v>
                </c:pt>
                <c:pt idx="888" c:formatCode="General">
                  <c:v>511.2</c:v>
                </c:pt>
                <c:pt idx="889" c:formatCode="General">
                  <c:v>478</c:v>
                </c:pt>
                <c:pt idx="890" c:formatCode="General">
                  <c:v>522.4</c:v>
                </c:pt>
                <c:pt idx="891" c:formatCode="General">
                  <c:v>488.4</c:v>
                </c:pt>
                <c:pt idx="892" c:formatCode="General">
                  <c:v>499.3</c:v>
                </c:pt>
                <c:pt idx="893" c:formatCode="General">
                  <c:v>508.8</c:v>
                </c:pt>
                <c:pt idx="894" c:formatCode="General">
                  <c:v>493.5</c:v>
                </c:pt>
                <c:pt idx="895" c:formatCode="General">
                  <c:v>540</c:v>
                </c:pt>
                <c:pt idx="896" c:formatCode="General">
                  <c:v>492</c:v>
                </c:pt>
                <c:pt idx="897" c:formatCode="General">
                  <c:v>512.4</c:v>
                </c:pt>
                <c:pt idx="898" c:formatCode="General">
                  <c:v>496</c:v>
                </c:pt>
                <c:pt idx="899" c:formatCode="General">
                  <c:v>503.2</c:v>
                </c:pt>
                <c:pt idx="900" c:formatCode="General">
                  <c:v>504</c:v>
                </c:pt>
                <c:pt idx="901" c:formatCode="General">
                  <c:v>497.4</c:v>
                </c:pt>
                <c:pt idx="902" c:formatCode="General">
                  <c:v>518.5</c:v>
                </c:pt>
                <c:pt idx="903" c:formatCode="General">
                  <c:v>516.1</c:v>
                </c:pt>
                <c:pt idx="904" c:formatCode="General">
                  <c:v>556.6</c:v>
                </c:pt>
                <c:pt idx="905" c:formatCode="General">
                  <c:v>543</c:v>
                </c:pt>
                <c:pt idx="906" c:formatCode="General">
                  <c:v>554.1</c:v>
                </c:pt>
                <c:pt idx="907" c:formatCode="General">
                  <c:v>555</c:v>
                </c:pt>
                <c:pt idx="908" c:formatCode="General">
                  <c:v>553.1</c:v>
                </c:pt>
                <c:pt idx="909" c:formatCode="General">
                  <c:v>595.4</c:v>
                </c:pt>
                <c:pt idx="910" c:formatCode="General">
                  <c:v>588.5</c:v>
                </c:pt>
                <c:pt idx="911" c:formatCode="General">
                  <c:v>592.4</c:v>
                </c:pt>
                <c:pt idx="912" c:formatCode="General">
                  <c:v>573.3</c:v>
                </c:pt>
                <c:pt idx="913" c:formatCode="General">
                  <c:v>582.5</c:v>
                </c:pt>
                <c:pt idx="914" c:formatCode="General">
                  <c:v>591.4</c:v>
                </c:pt>
                <c:pt idx="915" c:formatCode="General">
                  <c:v>584.5</c:v>
                </c:pt>
                <c:pt idx="916" c:formatCode="General">
                  <c:v>552.1</c:v>
                </c:pt>
                <c:pt idx="917" c:formatCode="General">
                  <c:v>518.4</c:v>
                </c:pt>
                <c:pt idx="918" c:formatCode="General">
                  <c:v>522.9</c:v>
                </c:pt>
                <c:pt idx="919" c:formatCode="General">
                  <c:v>540.3</c:v>
                </c:pt>
                <c:pt idx="920" c:formatCode="General">
                  <c:v>554.5</c:v>
                </c:pt>
                <c:pt idx="921" c:formatCode="General">
                  <c:v>609.9</c:v>
                </c:pt>
                <c:pt idx="922" c:formatCode="General">
                  <c:v>702.2</c:v>
                </c:pt>
                <c:pt idx="923" c:formatCode="General">
                  <c:v>704</c:v>
                </c:pt>
                <c:pt idx="924" c:formatCode="General">
                  <c:v>730.5</c:v>
                </c:pt>
                <c:pt idx="925" c:formatCode="General">
                  <c:v>849.4</c:v>
                </c:pt>
                <c:pt idx="926" c:formatCode="General">
                  <c:v>1214</c:v>
                </c:pt>
                <c:pt idx="927" c:formatCode="General">
                  <c:v>1426</c:v>
                </c:pt>
                <c:pt idx="928" c:formatCode="General">
                  <c:v>1456.5</c:v>
                </c:pt>
                <c:pt idx="929" c:formatCode="General">
                  <c:v>1461.4</c:v>
                </c:pt>
                <c:pt idx="930" c:formatCode="General">
                  <c:v>1300.1</c:v>
                </c:pt>
                <c:pt idx="931" c:formatCode="General">
                  <c:v>1011.3</c:v>
                </c:pt>
                <c:pt idx="932" c:formatCode="General">
                  <c:v>902</c:v>
                </c:pt>
                <c:pt idx="933" c:formatCode="General">
                  <c:v>749.3</c:v>
                </c:pt>
                <c:pt idx="934" c:formatCode="General">
                  <c:v>786</c:v>
                </c:pt>
                <c:pt idx="935" c:formatCode="General">
                  <c:v>772.7</c:v>
                </c:pt>
                <c:pt idx="936" c:formatCode="General">
                  <c:v>800.8</c:v>
                </c:pt>
                <c:pt idx="937" c:formatCode="General">
                  <c:v>751</c:v>
                </c:pt>
                <c:pt idx="938" c:formatCode="General">
                  <c:v>809.5</c:v>
                </c:pt>
                <c:pt idx="939" c:formatCode="General">
                  <c:v>771.8</c:v>
                </c:pt>
                <c:pt idx="940" c:formatCode="General">
                  <c:v>778.9</c:v>
                </c:pt>
                <c:pt idx="941" c:formatCode="General">
                  <c:v>807.5</c:v>
                </c:pt>
                <c:pt idx="942" c:formatCode="General">
                  <c:v>764</c:v>
                </c:pt>
                <c:pt idx="943" c:formatCode="General">
                  <c:v>803.2</c:v>
                </c:pt>
                <c:pt idx="944" c:formatCode="General">
                  <c:v>773.7</c:v>
                </c:pt>
                <c:pt idx="945" c:formatCode="General">
                  <c:v>788</c:v>
                </c:pt>
                <c:pt idx="946" c:formatCode="General">
                  <c:v>780</c:v>
                </c:pt>
                <c:pt idx="947" c:formatCode="General">
                  <c:v>790</c:v>
                </c:pt>
                <c:pt idx="948" c:formatCode="General">
                  <c:v>793.6</c:v>
                </c:pt>
                <c:pt idx="949" c:formatCode="General">
                  <c:v>781.5</c:v>
                </c:pt>
                <c:pt idx="950" c:formatCode="General">
                  <c:v>763.1</c:v>
                </c:pt>
                <c:pt idx="951" c:formatCode="General">
                  <c:v>774</c:v>
                </c:pt>
                <c:pt idx="952" c:formatCode="General">
                  <c:v>749.7</c:v>
                </c:pt>
                <c:pt idx="953" c:formatCode="General">
                  <c:v>807.7</c:v>
                </c:pt>
                <c:pt idx="954" c:formatCode="General">
                  <c:v>784.5</c:v>
                </c:pt>
                <c:pt idx="955" c:formatCode="General">
                  <c:v>799.7</c:v>
                </c:pt>
                <c:pt idx="956" c:formatCode="General">
                  <c:v>749.3</c:v>
                </c:pt>
                <c:pt idx="957" c:formatCode="General">
                  <c:v>744</c:v>
                </c:pt>
                <c:pt idx="958" c:formatCode="General">
                  <c:v>743.6</c:v>
                </c:pt>
                <c:pt idx="959" c:formatCode="General">
                  <c:v>768.5</c:v>
                </c:pt>
                <c:pt idx="960" c:formatCode="General">
                  <c:v>804.7</c:v>
                </c:pt>
                <c:pt idx="961" c:formatCode="General">
                  <c:v>797.6</c:v>
                </c:pt>
                <c:pt idx="962" c:formatCode="General">
                  <c:v>778.8</c:v>
                </c:pt>
                <c:pt idx="963" c:formatCode="General">
                  <c:v>754</c:v>
                </c:pt>
                <c:pt idx="964" c:formatCode="General">
                  <c:v>779.2</c:v>
                </c:pt>
                <c:pt idx="965" c:formatCode="General">
                  <c:v>765.5</c:v>
                </c:pt>
                <c:pt idx="966" c:formatCode="General">
                  <c:v>788.9</c:v>
                </c:pt>
                <c:pt idx="967" c:formatCode="General">
                  <c:v>783</c:v>
                </c:pt>
                <c:pt idx="968" c:formatCode="General">
                  <c:v>805.4</c:v>
                </c:pt>
                <c:pt idx="969" c:formatCode="General">
                  <c:v>807.5</c:v>
                </c:pt>
                <c:pt idx="970" c:formatCode="General">
                  <c:v>816</c:v>
                </c:pt>
                <c:pt idx="971" c:formatCode="General">
                  <c:v>822.5</c:v>
                </c:pt>
                <c:pt idx="972" c:formatCode="General">
                  <c:v>737.5</c:v>
                </c:pt>
                <c:pt idx="973" c:formatCode="General">
                  <c:v>806</c:v>
                </c:pt>
                <c:pt idx="974" c:formatCode="General">
                  <c:v>764.4</c:v>
                </c:pt>
                <c:pt idx="975" c:formatCode="General">
                  <c:v>810.8</c:v>
                </c:pt>
                <c:pt idx="976" c:formatCode="General">
                  <c:v>787.1</c:v>
                </c:pt>
                <c:pt idx="977" c:formatCode="General">
                  <c:v>843</c:v>
                </c:pt>
                <c:pt idx="978" c:formatCode="General">
                  <c:v>836.1</c:v>
                </c:pt>
                <c:pt idx="979" c:formatCode="General">
                  <c:v>869</c:v>
                </c:pt>
                <c:pt idx="980" c:formatCode="General">
                  <c:v>857.4</c:v>
                </c:pt>
                <c:pt idx="981" c:formatCode="General">
                  <c:v>856</c:v>
                </c:pt>
                <c:pt idx="982" c:formatCode="General">
                  <c:v>816</c:v>
                </c:pt>
                <c:pt idx="983" c:formatCode="General">
                  <c:v>840.6</c:v>
                </c:pt>
                <c:pt idx="984" c:formatCode="General">
                  <c:v>818.5</c:v>
                </c:pt>
                <c:pt idx="985" c:formatCode="General">
                  <c:v>860</c:v>
                </c:pt>
                <c:pt idx="986" c:formatCode="General">
                  <c:v>834</c:v>
                </c:pt>
                <c:pt idx="987" c:formatCode="General">
                  <c:v>902.1</c:v>
                </c:pt>
                <c:pt idx="988" c:formatCode="General">
                  <c:v>829.5</c:v>
                </c:pt>
                <c:pt idx="989" c:formatCode="General">
                  <c:v>923</c:v>
                </c:pt>
                <c:pt idx="990" c:formatCode="General">
                  <c:v>858.2</c:v>
                </c:pt>
                <c:pt idx="991" c:formatCode="General">
                  <c:v>878</c:v>
                </c:pt>
                <c:pt idx="992" c:formatCode="General">
                  <c:v>874.5</c:v>
                </c:pt>
                <c:pt idx="993" c:formatCode="General">
                  <c:v>878.5</c:v>
                </c:pt>
                <c:pt idx="994" c:formatCode="General">
                  <c:v>818</c:v>
                </c:pt>
                <c:pt idx="995" c:formatCode="General">
                  <c:v>878</c:v>
                </c:pt>
                <c:pt idx="996" c:formatCode="General">
                  <c:v>821</c:v>
                </c:pt>
                <c:pt idx="997" c:formatCode="General">
                  <c:v>874</c:v>
                </c:pt>
                <c:pt idx="998" c:formatCode="General">
                  <c:v>863.5</c:v>
                </c:pt>
                <c:pt idx="999" c:formatCode="General">
                  <c:v>859.5</c:v>
                </c:pt>
                <c:pt idx="1000" c:formatCode="General">
                  <c:v>855.2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6500422"/>
        <c:axId val="639418176"/>
      </c:scatterChart>
      <c:valAx>
        <c:axId val="756500422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altLang="en-US"/>
                  <a:t>波数</a:t>
                </a:r>
                <a:r>
                  <a:rPr lang="en-US" altLang="zh-CN"/>
                  <a:t>(cm-1)</a:t>
                </a:r>
                <a:endParaRPr lang="en-US" altLang="zh-CN"/>
              </a:p>
            </c:rich>
          </c:tx>
          <c:layout>
            <c:manualLayout>
              <c:xMode val="edge"/>
              <c:yMode val="edge"/>
              <c:x val="0.489079754601227"/>
              <c:y val="0.91000511334583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39418176"/>
        <c:crosses val="autoZero"/>
        <c:crossBetween val="midCat"/>
      </c:valAx>
      <c:valAx>
        <c:axId val="63941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altLang="en-US"/>
                  <a:t>强度</a:t>
                </a:r>
                <a:r>
                  <a:rPr lang="en-US" altLang="zh-CN"/>
                  <a:t>(I)</a:t>
                </a:r>
                <a:endParaRPr lang="en-US" altLang="zh-CN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5650042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91830824455663"/>
          <c:y val="0.453912912488461"/>
        </c:manualLayout>
      </c:layout>
      <c:overlay val="1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5" Type="http://schemas.openxmlformats.org/officeDocument/2006/relationships/image" Target="../media/image15.wmf"/><Relationship Id="rId4" Type="http://schemas.openxmlformats.org/officeDocument/2006/relationships/image" Target="../media/image14.wmf"/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447801"/>
            <a:ext cx="6619244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4777380"/>
            <a:ext cx="661924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861734"/>
            <a:ext cx="6619243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2060576"/>
            <a:ext cx="329725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2056093"/>
            <a:ext cx="3297256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2550797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447800"/>
            <a:ext cx="3896998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129281"/>
            <a:ext cx="2550797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854192"/>
            <a:ext cx="3819680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1143000"/>
            <a:ext cx="24003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381373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4800587"/>
            <a:ext cx="661924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685800"/>
            <a:ext cx="6619244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5367325"/>
            <a:ext cx="6619242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6619244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6619244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0" y="1447800"/>
            <a:ext cx="5999486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7800" y="3771174"/>
            <a:ext cx="5459737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4350657"/>
            <a:ext cx="6619244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73721" y="971253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  <a:endParaRPr lang="en-US" sz="12200" b="0" i="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97868" y="2613787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  <a:endParaRPr lang="en-US" sz="12200" b="0" i="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124201"/>
            <a:ext cx="6619244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98120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66700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981200"/>
            <a:ext cx="220218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66700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981200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66700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4250949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2209800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4827212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4250949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2209800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4827211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4250949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2209800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4827209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430214"/>
            <a:ext cx="1314451" cy="5826125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887414"/>
            <a:ext cx="5567362" cy="536892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image" Target="../media/image4.png"/><Relationship Id="rId20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2.png"/><Relationship Id="rId18" Type="http://schemas.openxmlformats.org/officeDocument/2006/relationships/image" Target="../media/image1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>
            <a:fillRect/>
          </a:stretch>
        </p:blipFill>
        <p:spPr>
          <a:xfrm>
            <a:off x="0" y="2669686"/>
            <a:ext cx="302675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>
          <a:xfrm>
            <a:off x="0" y="2892348"/>
            <a:ext cx="1141809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>
          <a:xfrm>
            <a:off x="5999560" y="1"/>
            <a:ext cx="1202540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>
          <a:xfrm>
            <a:off x="6456759" y="6096000"/>
            <a:ext cx="745301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053542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2052919"/>
            <a:ext cx="6709906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2905" y="1828801"/>
            <a:ext cx="99059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1206" y="3263398"/>
            <a:ext cx="3859795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95730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wmf"/><Relationship Id="rId8" Type="http://schemas.openxmlformats.org/officeDocument/2006/relationships/oleObject" Target="../embeddings/oleObject7.bin"/><Relationship Id="rId7" Type="http://schemas.openxmlformats.org/officeDocument/2006/relationships/image" Target="../media/image13.png"/><Relationship Id="rId6" Type="http://schemas.openxmlformats.org/officeDocument/2006/relationships/image" Target="../media/image12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10.wmf"/><Relationship Id="rId13" Type="http://schemas.openxmlformats.org/officeDocument/2006/relationships/vmlDrawing" Target="../drawings/vmlDrawing2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5.wmf"/><Relationship Id="rId10" Type="http://schemas.openxmlformats.org/officeDocument/2006/relationships/oleObject" Target="../embeddings/oleObject8.bin"/><Relationship Id="rId1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wmf"/><Relationship Id="rId2" Type="http://schemas.openxmlformats.org/officeDocument/2006/relationships/oleObject" Target="../embeddings/oleObject9.bin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wmf"/><Relationship Id="rId1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0.wmf"/><Relationship Id="rId1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6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4.wmf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3.bin"/><Relationship Id="rId3" Type="http://schemas.openxmlformats.org/officeDocument/2006/relationships/image" Target="../media/image20.wmf"/><Relationship Id="rId2" Type="http://schemas.openxmlformats.org/officeDocument/2006/relationships/oleObject" Target="../embeddings/oleObject12.bin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wmf"/><Relationship Id="rId1" Type="http://schemas.openxmlformats.org/officeDocument/2006/relationships/oleObject" Target="../embeddings/oleObject15.bin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wmf"/><Relationship Id="rId3" Type="http://schemas.openxmlformats.org/officeDocument/2006/relationships/oleObject" Target="../embeddings/oleObject17.bin"/><Relationship Id="rId2" Type="http://schemas.openxmlformats.org/officeDocument/2006/relationships/image" Target="../media/image26.wmf"/><Relationship Id="rId1" Type="http://schemas.openxmlformats.org/officeDocument/2006/relationships/oleObject" Target="../embeddings/oleObject16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9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wmf"/><Relationship Id="rId1" Type="http://schemas.openxmlformats.org/officeDocument/2006/relationships/oleObject" Target="../embeddings/oleObject18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9552" y="1484784"/>
            <a:ext cx="6619244" cy="1673397"/>
          </a:xfrm>
        </p:spPr>
        <p:txBody>
          <a:bodyPr/>
          <a:lstStyle/>
          <a:p>
            <a:r>
              <a:rPr lang="zh-CN" altLang="en-US" dirty="0">
                <a:latin typeface="华文行楷" pitchFamily="2" charset="-122"/>
                <a:ea typeface="华文行楷" pitchFamily="2" charset="-122"/>
              </a:rPr>
              <a:t>拉曼光谱</a:t>
            </a:r>
            <a:endParaRPr lang="zh-CN" altLang="en-US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123728" y="4221088"/>
            <a:ext cx="6619244" cy="861420"/>
          </a:xfrm>
        </p:spPr>
        <p:txBody>
          <a:bodyPr/>
          <a:lstStyle/>
          <a:p>
            <a:pPr algn="r"/>
            <a:r>
              <a:rPr lang="en-US" altLang="zh-CN" dirty="0"/>
              <a:t>13307110177  </a:t>
            </a:r>
            <a:r>
              <a:rPr lang="zh-CN" altLang="en-US" dirty="0"/>
              <a:t>叶钟树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四氯化碳的退偏度</a:t>
            </a:r>
            <a:endParaRPr lang="zh-CN" altLang="en-US" dirty="0"/>
          </a:p>
        </p:txBody>
      </p:sp>
      <p:sp>
        <p:nvSpPr>
          <p:cNvPr id="4" name="矩形 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8580" y="1668569"/>
            <a:ext cx="10058400" cy="4023360"/>
          </a:xfrm>
          <a:blipFill rotWithShape="0">
            <a:blip r:embed="rId1"/>
            <a:stretch>
              <a:fillRect l="-1455" t="-1667"/>
            </a:stretch>
          </a:blipFill>
        </p:spPr>
      </p:sp>
      <p:sp>
        <p:nvSpPr>
          <p:cNvPr id="3" name="TextBox 2"/>
          <p:cNvSpPr txBox="1"/>
          <p:nvPr/>
        </p:nvSpPr>
        <p:spPr>
          <a:xfrm>
            <a:off x="683568" y="1484784"/>
            <a:ext cx="7128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zh-CN" altLang="en-US" sz="3200" dirty="0"/>
              <a:t>退</a:t>
            </a:r>
            <a:r>
              <a:rPr lang="zh-CN" altLang="en-US" sz="3200" dirty="0" smtClean="0"/>
              <a:t>偏：电磁辐射与一系统相互作用，偏振态发生变化的现象</a:t>
            </a:r>
            <a:endParaRPr lang="zh-CN" alt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2572891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zh-CN" altLang="en-US" sz="3200" dirty="0" smtClean="0"/>
              <a:t>退偏度定义：</a:t>
            </a:r>
            <a:endParaRPr lang="en-US" altLang="zh-CN" sz="3200" dirty="0" smtClean="0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331640" y="3170061"/>
          <a:ext cx="2484437" cy="1261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Equation" r:id="rId2" imgW="24079200" imgH="11277600" progId="Equation.DSMT4">
                  <p:embed/>
                </p:oleObj>
              </mc:Choice>
              <mc:Fallback>
                <p:oleObj name="Equation" r:id="rId2" imgW="24079200" imgH="11277600" progId="Equation.DSMT4">
                  <p:embed/>
                  <p:pic>
                    <p:nvPicPr>
                      <p:cNvPr id="0" name="图片 11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31640" y="3170061"/>
                        <a:ext cx="2484437" cy="1261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3568" y="4528300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zh-CN" altLang="en-US" sz="3200" dirty="0" smtClean="0"/>
              <a:t>极化率张量</a:t>
            </a:r>
            <a:endParaRPr lang="zh-CN" altLang="en-US" sz="3200" dirty="0"/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4716016" y="3157666"/>
          <a:ext cx="2628292" cy="1213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Equation" r:id="rId4" imgW="23774400" imgH="10972800" progId="Equation.DSMT4">
                  <p:embed/>
                </p:oleObj>
              </mc:Choice>
              <mc:Fallback>
                <p:oleObj name="Equation" r:id="rId4" imgW="23774400" imgH="10972800" progId="Equation.DSMT4">
                  <p:embed/>
                  <p:pic>
                    <p:nvPicPr>
                      <p:cNvPr id="0" name="图片 111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6016" y="3157666"/>
                        <a:ext cx="2628292" cy="12130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3203848" y="5113075"/>
          <a:ext cx="2648980" cy="1463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" name="Equation" r:id="rId6" imgW="32004000" imgH="17678400" progId="Equation.DSMT4">
                  <p:embed/>
                </p:oleObj>
              </mc:Choice>
              <mc:Fallback>
                <p:oleObj name="Equation" r:id="rId6" imgW="32004000" imgH="17678400" progId="Equation.DSMT4">
                  <p:embed/>
                  <p:pic>
                    <p:nvPicPr>
                      <p:cNvPr id="0" name="图片 111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03848" y="5113075"/>
                        <a:ext cx="2648980" cy="14632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四氯化碳的退偏度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115616" y="2069559"/>
          <a:ext cx="2887996" cy="1061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" name="Equation" r:id="rId1" imgW="32918400" imgH="9448800" progId="Equation.DSMT4">
                  <p:embed/>
                </p:oleObj>
              </mc:Choice>
              <mc:Fallback>
                <p:oleObj name="Equation" r:id="rId1" imgW="32918400" imgH="9448800" progId="Equation.DSMT4">
                  <p:embed/>
                  <p:pic>
                    <p:nvPicPr>
                      <p:cNvPr id="0" name="图片 215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15616" y="2069559"/>
                        <a:ext cx="2887996" cy="10615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129263" y="3033705"/>
          <a:ext cx="3888432" cy="1015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" name="Equation" r:id="rId3" imgW="47548800" imgH="11582400" progId="Equation.DSMT4">
                  <p:embed/>
                </p:oleObj>
              </mc:Choice>
              <mc:Fallback>
                <p:oleObj name="Equation" r:id="rId3" imgW="47548800" imgH="11582400" progId="Equation.DSMT4">
                  <p:embed/>
                  <p:pic>
                    <p:nvPicPr>
                      <p:cNvPr id="0" name="图片 215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9263" y="3033705"/>
                        <a:ext cx="3888432" cy="1015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19880" y="2418294"/>
            <a:ext cx="3866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表征各项同性的物理量</a:t>
            </a:r>
            <a:endParaRPr lang="zh-CN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977989" y="3361184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表征极化率各项</a:t>
            </a:r>
            <a:r>
              <a:rPr lang="zh-CN" altLang="en-US" sz="2400" dirty="0"/>
              <a:t>异</a:t>
            </a:r>
            <a:r>
              <a:rPr lang="zh-CN" altLang="en-US" sz="2400" dirty="0" smtClean="0"/>
              <a:t>性的物理量</a:t>
            </a:r>
            <a:endParaRPr lang="zh-CN" altLang="en-US" sz="2400" dirty="0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170719" y="4821016"/>
          <a:ext cx="3634209" cy="872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" name="Equation" r:id="rId5" imgW="44500800" imgH="10668000" progId="Equation.DSMT4">
                  <p:embed/>
                </p:oleObj>
              </mc:Choice>
              <mc:Fallback>
                <p:oleObj name="Equation" r:id="rId5" imgW="44500800" imgH="10668000" progId="Equation.DSMT4">
                  <p:embed/>
                  <p:pic>
                    <p:nvPicPr>
                      <p:cNvPr id="0" name="图片 215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0719" y="4821016"/>
                        <a:ext cx="3634209" cy="872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3528" y="6453336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注：理论计算部分参考自</a:t>
            </a:r>
            <a:r>
              <a:rPr lang="en-US" altLang="zh-CN" dirty="0" smtClean="0"/>
              <a:t>《</a:t>
            </a:r>
            <a:r>
              <a:rPr lang="zh-CN" altLang="en-US" dirty="0" smtClean="0"/>
              <a:t>拉曼光谱学</a:t>
            </a:r>
            <a:r>
              <a:rPr lang="en-US" altLang="zh-CN" dirty="0" smtClean="0"/>
              <a:t>》</a:t>
            </a:r>
            <a:r>
              <a:rPr lang="zh-CN" altLang="en-US" dirty="0" smtClean="0"/>
              <a:t>，</a:t>
            </a:r>
            <a:r>
              <a:rPr lang="en-US" altLang="zh-CN" dirty="0" smtClean="0"/>
              <a:t>D.A.</a:t>
            </a:r>
            <a:r>
              <a:rPr lang="zh-CN" altLang="en-US" dirty="0" smtClean="0"/>
              <a:t>朗著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55576" y="1484784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zh-CN" altLang="en-US" sz="3200" dirty="0" smtClean="0"/>
              <a:t>坐标变换中的不变量</a:t>
            </a:r>
            <a:endParaRPr lang="zh-CN" alt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755576" y="4221088"/>
                <a:ext cx="237626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3200" dirty="0" smtClean="0"/>
                  <a:t>退</a:t>
                </a:r>
                <a14:m>
                  <m:oMath xmlns:m="http://schemas.openxmlformats.org/officeDocument/2006/math">
                    <m:r>
                      <a:rPr lang="zh-CN" altLang="en-US" sz="3200" i="1" dirty="0" smtClean="0">
                        <a:latin typeface="Cambria Math"/>
                      </a:rPr>
                      <m:t>偏度</m:t>
                    </m:r>
                  </m:oMath>
                </a14:m>
                <a:r>
                  <a:rPr lang="zh-CN" altLang="en-US" sz="1200" dirty="0" smtClean="0"/>
                  <a:t>注</a:t>
                </a:r>
                <a:endParaRPr lang="zh-CN" altLang="en-US" sz="32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50" y="4049395"/>
                <a:ext cx="2409190" cy="772160"/>
              </a:xfrm>
              <a:prstGeom prst="rect">
                <a:avLst/>
              </a:prstGeom>
              <a:blipFill rotWithShape="1">
                <a:blip r:embed="rId7"/>
                <a:stretch>
                  <a:fillRect l="-5897" t="-16667" b="-302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5224645" y="5013176"/>
          <a:ext cx="1372898" cy="563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" name="Equation" r:id="rId8" imgW="11887200" imgH="4876800" progId="Equation.DSMT4">
                  <p:embed/>
                </p:oleObj>
              </mc:Choice>
              <mc:Fallback>
                <p:oleObj name="Equation" r:id="rId8" imgW="11887200" imgH="4876800" progId="Equation.DSMT4">
                  <p:embed/>
                  <p:pic>
                    <p:nvPicPr>
                      <p:cNvPr id="0" name="图片 215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24645" y="5013176"/>
                        <a:ext cx="1372898" cy="563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7058999" y="4941168"/>
          <a:ext cx="1302493" cy="563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" name="Equation" r:id="rId10" imgW="11277600" imgH="4876800" progId="Equation.DSMT4">
                  <p:embed/>
                </p:oleObj>
              </mc:Choice>
              <mc:Fallback>
                <p:oleObj name="Equation" r:id="rId10" imgW="11277600" imgH="4876800" progId="Equation.DSMT4">
                  <p:embed/>
                  <p:pic>
                    <p:nvPicPr>
                      <p:cNvPr id="0" name="图片 215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058999" y="4941168"/>
                        <a:ext cx="1302493" cy="563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四氯化碳的退</a:t>
            </a:r>
            <a:r>
              <a:rPr lang="zh-CN" altLang="en-US" dirty="0" smtClean="0"/>
              <a:t>偏度</a:t>
            </a:r>
            <a:r>
              <a:rPr lang="en-US" altLang="zh-CN" dirty="0" smtClean="0"/>
              <a:t>---</a:t>
            </a:r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8379038" cy="4392488"/>
          </a:xfrm>
        </p:spPr>
      </p:pic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5364088" y="404664"/>
          <a:ext cx="1242706" cy="9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Equation" r:id="rId2" imgW="9753600" imgH="5486400" progId="Equation.DSMT4">
                  <p:embed/>
                </p:oleObj>
              </mc:Choice>
              <mc:Fallback>
                <p:oleObj name="Equation" r:id="rId2" imgW="9753600" imgH="5486400" progId="Equation.DSMT4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64088" y="404664"/>
                        <a:ext cx="1242706" cy="906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43808" y="5945849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测量四氯化碳退偏度光谱图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(1)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四氯化碳的退</a:t>
            </a:r>
            <a:r>
              <a:rPr lang="zh-CN" altLang="en-US" dirty="0" smtClean="0"/>
              <a:t>偏度</a:t>
            </a:r>
            <a:r>
              <a:rPr lang="en-US" altLang="zh-CN" dirty="0" smtClean="0"/>
              <a:t>---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5364163" y="404813"/>
          <a:ext cx="1243012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1" imgW="9753600" imgH="5486400" progId="Equation.DSMT4">
                  <p:embed/>
                </p:oleObj>
              </mc:Choice>
              <mc:Fallback>
                <p:oleObj name="Equation" r:id="rId1" imgW="9753600" imgH="54864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404813"/>
                        <a:ext cx="1243012" cy="90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内容占位符 4"/>
          <p:cNvGraphicFramePr/>
          <p:nvPr/>
        </p:nvGraphicFramePr>
        <p:xfrm>
          <a:off x="323528" y="1772816"/>
          <a:ext cx="8640961" cy="3816425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191857"/>
                <a:gridCol w="893892"/>
                <a:gridCol w="1042874"/>
                <a:gridCol w="1117366"/>
                <a:gridCol w="1117366"/>
                <a:gridCol w="1117366"/>
                <a:gridCol w="1042874"/>
                <a:gridCol w="1117366"/>
              </a:tblGrid>
              <a:tr h="77170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波长</a:t>
                      </a:r>
                      <a:r>
                        <a:rPr lang="en-US" altLang="zh-CN" dirty="0" smtClean="0"/>
                        <a:t>/nm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519.6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523.7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526.2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538.6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541.4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545.7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555.6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724933">
                <a:tc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blipFill rotWithShape="1">
                      <a:blip r:embed="rId3"/>
                      <a:stretch>
                        <a:fillRect t="-113559" r="-623469" b="-32288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186.5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1981.1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2609.3</a:t>
                      </a:r>
                      <a:endParaRPr lang="en-US" altLang="zh-CN" sz="1800" b="0" i="0" u="none" strike="noStrike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 smtClean="0">
                          <a:effectLst/>
                        </a:rPr>
                        <a:t>5911.9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6468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405.7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1368.9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598655">
                <a:tc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blipFill rotWithShape="1">
                      <a:blip r:embed="rId3"/>
                      <a:stretch>
                        <a:fillRect t="-254545" r="-623469" b="-28484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3392.9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2660.2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3350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7125.4</a:t>
                      </a:r>
                      <a:endParaRPr lang="en-US" altLang="zh-CN" sz="1800" b="0" i="0" u="none" strike="noStrike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8093.3</a:t>
                      </a:r>
                      <a:endParaRPr lang="en-US" altLang="zh-CN" sz="1800" b="0" i="0" u="none" strike="noStrike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19125.9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1768.1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600214">
                <a:tc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blipFill rotWithShape="1">
                      <a:blip r:embed="rId3"/>
                      <a:stretch>
                        <a:fillRect t="-358163" r="-623469" b="-1877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 smtClean="0">
                          <a:effectLst/>
                        </a:rPr>
                        <a:t>0.0549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 smtClean="0">
                          <a:effectLst/>
                        </a:rPr>
                        <a:t>0.7447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 smtClean="0">
                          <a:effectLst/>
                        </a:rPr>
                        <a:t>0.7789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 smtClean="0">
                          <a:effectLst/>
                        </a:rPr>
                        <a:t>0.8296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 smtClean="0">
                          <a:effectLst/>
                        </a:rPr>
                        <a:t>0.7991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 smtClean="0">
                          <a:effectLst/>
                        </a:rPr>
                        <a:t>0.0212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 smtClean="0">
                          <a:effectLst/>
                        </a:rPr>
                        <a:t>0.7742</a:t>
                      </a:r>
                      <a:endParaRPr lang="en-US" altLang="zh-CN" sz="1800" b="0" i="0" u="none" strike="noStrike" dirty="0">
                        <a:solidFill>
                          <a:srgbClr val="00206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60021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振动模式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2070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误差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 smtClean="0">
                          <a:effectLst/>
                        </a:rPr>
                        <a:t>———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effectLst/>
                        </a:rPr>
                        <a:t>0.70</a:t>
                      </a:r>
                      <a:r>
                        <a:rPr lang="en-US" altLang="zh-CN" sz="1600" u="none" strike="noStrike" dirty="0">
                          <a:effectLst/>
                        </a:rPr>
                        <a:t>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3.85%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10.63%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6.56%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effectLst/>
                        </a:rPr>
                        <a:t>——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3.23%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四氯化碳的退</a:t>
            </a:r>
            <a:r>
              <a:rPr lang="zh-CN" altLang="en-US" dirty="0" smtClean="0"/>
              <a:t>偏度</a:t>
            </a:r>
            <a:r>
              <a:rPr lang="en-US" altLang="zh-CN" dirty="0" smtClean="0"/>
              <a:t>---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5383213" y="404813"/>
          <a:ext cx="1204912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1" imgW="9448800" imgH="5486400" progId="Equation.DSMT4">
                  <p:embed/>
                </p:oleObj>
              </mc:Choice>
              <mc:Fallback>
                <p:oleObj name="Equation" r:id="rId1" imgW="9448800" imgH="5486400" progId="Equation.DSMT4">
                  <p:embed/>
                  <p:pic>
                    <p:nvPicPr>
                      <p:cNvPr id="0" name="图片 6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3213" y="404813"/>
                        <a:ext cx="1204912" cy="90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56792"/>
            <a:ext cx="8278522" cy="4361311"/>
          </a:xfrm>
        </p:spPr>
      </p:pic>
      <p:sp>
        <p:nvSpPr>
          <p:cNvPr id="5" name="TextBox 4"/>
          <p:cNvSpPr txBox="1"/>
          <p:nvPr/>
        </p:nvSpPr>
        <p:spPr>
          <a:xfrm>
            <a:off x="2699792" y="6130515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测量四氯化碳退偏度光谱图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(2)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251520" y="1844824"/>
          <a:ext cx="8640961" cy="396044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191857"/>
                <a:gridCol w="893892"/>
                <a:gridCol w="1042874"/>
                <a:gridCol w="1117366"/>
                <a:gridCol w="1117366"/>
                <a:gridCol w="1117366"/>
                <a:gridCol w="1042874"/>
                <a:gridCol w="1117366"/>
              </a:tblGrid>
              <a:tr h="74258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波长</a:t>
                      </a:r>
                      <a:r>
                        <a:rPr lang="en-US" altLang="zh-CN" dirty="0" smtClean="0"/>
                        <a:t>/nm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519.6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523.7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526.2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538.7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541.4</a:t>
                      </a:r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545.8</a:t>
                      </a:r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555.6</a:t>
                      </a:r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825091">
                <a:tc>
                  <a:txBody>
                    <a:bodyPr/>
                    <a:lstStyle/>
                    <a:p>
                      <a:pPr algn="ctr"/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231.4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1879.9</a:t>
                      </a:r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2372.6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5882.1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6319.9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643.4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1275.1</a:t>
                      </a:r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60074">
                <a:tc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blipFill rotWithShape="1">
                      <a:blip r:embed="rId1"/>
                      <a:stretch>
                        <a:fillRect t="-244444" r="-623469" b="-27592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3392.9</a:t>
                      </a:r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2620.2</a:t>
                      </a:r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7196.4</a:t>
                      </a:r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8093.3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19591.1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1768.1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77564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0.0682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0.7174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0.7300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0.8173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0.7808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0.0328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0.7211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77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振动模式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77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误差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 smtClean="0">
                          <a:effectLst/>
                        </a:rPr>
                        <a:t>———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4.34</a:t>
                      </a:r>
                      <a:r>
                        <a:rPr lang="en-US" altLang="zh-CN" sz="180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2.66</a:t>
                      </a:r>
                      <a:r>
                        <a:rPr lang="en-US" altLang="zh-CN" sz="180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8.98%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4.12%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----</a:t>
                      </a:r>
                      <a:endParaRPr lang="zh-CN" altLang="en-US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3.84</a:t>
                      </a:r>
                      <a:r>
                        <a:rPr lang="en-US" altLang="zh-CN" sz="180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n-US" altLang="zh-CN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四氯化碳的退</a:t>
            </a:r>
            <a:r>
              <a:rPr lang="zh-CN" altLang="en-US" dirty="0" smtClean="0"/>
              <a:t>偏度</a:t>
            </a:r>
            <a:r>
              <a:rPr lang="en-US" altLang="zh-CN" dirty="0" smtClean="0"/>
              <a:t>---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5383213" y="404813"/>
          <a:ext cx="1204912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Equation" r:id="rId2" imgW="9448800" imgH="5486400" progId="Equation.DSMT4">
                  <p:embed/>
                </p:oleObj>
              </mc:Choice>
              <mc:Fallback>
                <p:oleObj name="Equation" r:id="rId2" imgW="9448800" imgH="5486400" progId="Equation.DSMT4">
                  <p:embed/>
                  <p:pic>
                    <p:nvPicPr>
                      <p:cNvPr id="0" name="图片 5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3213" y="404813"/>
                        <a:ext cx="1204912" cy="90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67544" y="4149080"/>
          <a:ext cx="740654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0" name="Equation" r:id="rId4" imgW="9448800" imgH="5486400" progId="Equation.DSMT4">
                  <p:embed/>
                </p:oleObj>
              </mc:Choice>
              <mc:Fallback>
                <p:oleObj name="Equation" r:id="rId4" imgW="9448800" imgH="54864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149080"/>
                        <a:ext cx="740654" cy="4320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467544" y="2780928"/>
          <a:ext cx="720080" cy="414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Equation" r:id="rId6" imgW="10058400" imgH="5791200" progId="Equation.DSMT4">
                  <p:embed/>
                </p:oleObj>
              </mc:Choice>
              <mc:Fallback>
                <p:oleObj name="Equation" r:id="rId6" imgW="10058400" imgH="5791200" progId="Equation.DSMT4">
                  <p:embed/>
                  <p:pic>
                    <p:nvPicPr>
                      <p:cNvPr id="0" name="图片 518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7544" y="2780928"/>
                        <a:ext cx="720080" cy="414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四氯化碳的退</a:t>
            </a:r>
            <a:r>
              <a:rPr lang="zh-CN" altLang="en-US" dirty="0" smtClean="0"/>
              <a:t>偏度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755576" y="2348880"/>
            <a:ext cx="6709906" cy="2600217"/>
          </a:xfrm>
        </p:spPr>
        <p:txBody>
          <a:bodyPr>
            <a:normAutofit/>
          </a:bodyPr>
          <a:lstStyle/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类振动模式，散射光为线偏振，分子振动方式完全对称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</a:t>
            </a:r>
            <a:r>
              <a:rPr lang="en-US" altLang="zh-CN" sz="2800" dirty="0" smtClean="0"/>
              <a:t>3</a:t>
            </a:r>
            <a:r>
              <a:rPr lang="zh-CN" altLang="en-US" sz="2800" dirty="0" smtClean="0"/>
              <a:t>、</a:t>
            </a:r>
            <a:r>
              <a:rPr lang="en-US" altLang="zh-CN" sz="2800" dirty="0" smtClean="0"/>
              <a:t>4</a:t>
            </a:r>
            <a:r>
              <a:rPr lang="zh-CN" altLang="en-US" sz="2800" dirty="0" smtClean="0"/>
              <a:t>类振动模式，散射光近似为圆偏振，分子振动方式完全非对称</a:t>
            </a:r>
            <a:endParaRPr lang="zh-CN" altLang="en-US" sz="2800" dirty="0" smtClean="0"/>
          </a:p>
          <a:p>
            <a:r>
              <a:rPr lang="zh-CN" altLang="en-US" sz="2800" dirty="0"/>
              <a:t>             误差相对较小？？？</a:t>
            </a:r>
            <a:endParaRPr lang="zh-CN" altLang="en-US" sz="2800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212850" y="4181475"/>
          <a:ext cx="1020445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Equation" r:id="rId1" imgW="9448800" imgH="5486400" progId="Equation.DSMT4">
                  <p:embed/>
                </p:oleObj>
              </mc:Choice>
              <mc:Fallback>
                <p:oleObj name="Equation" r:id="rId1" imgW="9448800" imgH="5486400" progId="Equation.DSMT4">
                  <p:embed/>
                  <p:pic>
                    <p:nvPicPr>
                      <p:cNvPr id="0" name="图片 5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2850" y="4181475"/>
                        <a:ext cx="1020445" cy="7677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四氯化碳的退</a:t>
            </a:r>
            <a:r>
              <a:rPr lang="zh-CN" altLang="en-US" dirty="0" smtClean="0"/>
              <a:t>偏度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755650" y="2348865"/>
            <a:ext cx="6782435" cy="2924175"/>
          </a:xfrm>
        </p:spPr>
        <p:txBody>
          <a:bodyPr>
            <a:normAutofit lnSpcReduction="10000"/>
          </a:bodyPr>
          <a:lstStyle/>
          <a:p>
            <a:r>
              <a:rPr lang="en-US" altLang="zh-CN" sz="2800" dirty="0"/>
              <a:t>----</a:t>
            </a:r>
            <a:r>
              <a:rPr lang="zh-CN" altLang="en-US" sz="2800" dirty="0"/>
              <a:t>由于测量过程中需要改变光的偏振状态，而光谱仪内部的光学元件（尤其光栅），对强度相等偏振方向不同的偏振光效率不等。      测量过程中只改变入射光偏振方向，不改变散射光偏振方向，故能避免单色仪效率不同带来的误差。</a:t>
            </a:r>
            <a:r>
              <a:rPr lang="zh-CN" altLang="en-US" sz="1400" dirty="0"/>
              <a:t>注</a:t>
            </a:r>
            <a:endParaRPr lang="zh-CN" altLang="en-US" sz="1400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201035" y="3427095"/>
          <a:ext cx="668020" cy="502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Equation" r:id="rId1" imgW="9448800" imgH="5486400" progId="Equation.DSMT4">
                  <p:embed/>
                </p:oleObj>
              </mc:Choice>
              <mc:Fallback>
                <p:oleObj name="Equation" r:id="rId1" imgW="9448800" imgH="5486400" progId="Equation.DSMT4">
                  <p:embed/>
                  <p:pic>
                    <p:nvPicPr>
                      <p:cNvPr id="0" name="图片 5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1035" y="3427095"/>
                        <a:ext cx="668020" cy="5022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484505" y="6111875"/>
            <a:ext cx="70535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注：</a:t>
            </a:r>
            <a:r>
              <a:rPr lang="zh-CN" altLang="en-US" dirty="0" smtClean="0">
                <a:sym typeface="+mn-ea"/>
              </a:rPr>
              <a:t>陆培民</a:t>
            </a:r>
            <a:r>
              <a:rPr lang="en-US" altLang="zh-CN" dirty="0" smtClean="0">
                <a:sym typeface="+mn-ea"/>
              </a:rPr>
              <a:t>.</a:t>
            </a:r>
            <a:r>
              <a:rPr lang="en-US" altLang="zh-CN" dirty="0">
                <a:sym typeface="+mn-ea"/>
              </a:rPr>
              <a:t> </a:t>
            </a:r>
            <a:r>
              <a:rPr lang="en-US" altLang="zh-CN" dirty="0" smtClean="0">
                <a:sym typeface="+mn-ea"/>
              </a:rPr>
              <a:t>CCl4</a:t>
            </a:r>
            <a:r>
              <a:rPr lang="zh-CN" altLang="en-US" dirty="0" smtClean="0">
                <a:sym typeface="+mn-ea"/>
              </a:rPr>
              <a:t>的</a:t>
            </a:r>
            <a:r>
              <a:rPr lang="zh-CN" altLang="en-US" dirty="0">
                <a:sym typeface="+mn-ea"/>
              </a:rPr>
              <a:t>激光拉曼光谱</a:t>
            </a:r>
            <a:r>
              <a:rPr lang="zh-CN" altLang="en-US" dirty="0" smtClean="0">
                <a:sym typeface="+mn-ea"/>
              </a:rPr>
              <a:t>研究</a:t>
            </a:r>
            <a:r>
              <a:rPr lang="en-US" altLang="zh-CN" dirty="0" smtClean="0">
                <a:sym typeface="+mn-ea"/>
              </a:rPr>
              <a:t>.</a:t>
            </a:r>
            <a:r>
              <a:rPr lang="zh-CN" altLang="en-US" dirty="0" smtClean="0">
                <a:sym typeface="+mn-ea"/>
              </a:rPr>
              <a:t>物理与工程</a:t>
            </a:r>
            <a:r>
              <a:rPr lang="en-US" altLang="zh-CN" dirty="0" smtClean="0">
                <a:sym typeface="+mn-ea"/>
              </a:rPr>
              <a:t>.</a:t>
            </a:r>
            <a:r>
              <a:rPr lang="en-US" dirty="0" smtClean="0">
                <a:sym typeface="+mn-ea"/>
              </a:rPr>
              <a:t>Vol19,No.6 ,2009.</a:t>
            </a:r>
            <a:endParaRPr lang="en-US"/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2714625" y="4744720"/>
          <a:ext cx="2350770" cy="961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Equation" r:id="rId3" imgW="23774400" imgH="10972800" progId="Equation.DSMT4">
                  <p:embed/>
                </p:oleObj>
              </mc:Choice>
              <mc:Fallback>
                <p:oleObj name="Equation" r:id="rId3" imgW="23774400" imgH="10972800" progId="Equation.DSMT4">
                  <p:embed/>
                  <p:pic>
                    <p:nvPicPr>
                      <p:cNvPr id="0" name="图片 11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14625" y="4744720"/>
                        <a:ext cx="2350770" cy="961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399784" cy="1400530"/>
          </a:xfrm>
        </p:spPr>
        <p:txBody>
          <a:bodyPr/>
          <a:lstStyle/>
          <a:p>
            <a:r>
              <a:rPr lang="zh-CN" altLang="en-US" dirty="0" smtClean="0"/>
              <a:t>拉曼光谱在有机化学上的应用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412776"/>
                <a:ext cx="7560840" cy="4835625"/>
              </a:xfrm>
            </p:spPr>
            <p:txBody>
              <a:bodyPr/>
              <a:lstStyle/>
              <a:p>
                <a:r>
                  <a:rPr lang="zh-CN" altLang="en-US" sz="2400" dirty="0" smtClean="0">
                    <a:latin typeface="+mn-ea"/>
                    <a:ea typeface="+mn-ea"/>
                  </a:rPr>
                  <a:t>分子的振动表现为分子的键长和键角的变化，化合物的各种基团振动都有其特征频率。可根据基团的特征频率、频率位移等判断分子中各种基团存在与否。</a:t>
                </a:r>
                <a:endParaRPr lang="en-US" altLang="zh-CN" sz="2400" dirty="0" smtClean="0">
                  <a:latin typeface="+mn-ea"/>
                  <a:ea typeface="+mn-ea"/>
                </a:endParaRPr>
              </a:p>
              <a:p>
                <a:r>
                  <a:rPr lang="zh-CN" altLang="en-US" sz="2400" dirty="0" smtClean="0">
                    <a:latin typeface="+mn-ea"/>
                    <a:ea typeface="+mn-ea"/>
                  </a:rPr>
                  <a:t>几种典型基团的振动频率</a:t>
                </a:r>
                <a:endParaRPr lang="en-US" altLang="zh-CN" sz="2400" dirty="0">
                  <a:latin typeface="+mn-ea"/>
                  <a:ea typeface="+mn-ea"/>
                </a:endParaRPr>
              </a:p>
              <a:p>
                <a:pPr marL="0" indent="0">
                  <a:buNone/>
                </a:pPr>
                <a:r>
                  <a:rPr lang="en-US" altLang="zh-CN" dirty="0" smtClean="0"/>
                  <a:t>         C-C</a:t>
                </a:r>
                <a:r>
                  <a:rPr lang="zh-CN" altLang="en-US" dirty="0" smtClean="0"/>
                  <a:t>振动频率：</a:t>
                </a:r>
                <a:r>
                  <a:rPr lang="en-US" altLang="zh-CN" dirty="0" smtClean="0"/>
                  <a:t>1150~950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US" altLang="zh-CN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    </a:t>
                </a:r>
                <a:r>
                  <a:rPr lang="en-US" altLang="zh-CN" dirty="0" smtClean="0"/>
                  <a:t>C=C,C=N,N=N</a:t>
                </a:r>
                <a:r>
                  <a:rPr lang="zh-CN" altLang="en-US" dirty="0" smtClean="0"/>
                  <a:t>振动频率</a:t>
                </a:r>
                <a:r>
                  <a:rPr lang="zh-CN" altLang="en-US" dirty="0"/>
                  <a:t>：</a:t>
                </a:r>
                <a:r>
                  <a:rPr lang="en-US" altLang="zh-CN" dirty="0" smtClean="0"/>
                  <a:t>1680~1500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US" altLang="zh-CN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 smtClean="0"/>
                  <a:t>         OH</a:t>
                </a:r>
                <a:r>
                  <a:rPr lang="zh-CN" altLang="en-US" dirty="0"/>
                  <a:t>振动频率</a:t>
                </a:r>
                <a:r>
                  <a:rPr lang="zh-CN" altLang="en-US" dirty="0" smtClean="0"/>
                  <a:t>：</a:t>
                </a:r>
                <a:r>
                  <a:rPr lang="en-US" altLang="zh-CN" dirty="0" smtClean="0"/>
                  <a:t>3380~3340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US" altLang="zh-CN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 smtClean="0"/>
                  <a:t>         C-O-C</a:t>
                </a:r>
                <a:r>
                  <a:rPr lang="zh-CN" altLang="en-US" dirty="0"/>
                  <a:t>振动频率</a:t>
                </a:r>
                <a:r>
                  <a:rPr lang="zh-CN" altLang="en-US" dirty="0" smtClean="0"/>
                  <a:t>：</a:t>
                </a:r>
                <a:r>
                  <a:rPr lang="en-US" altLang="zh-CN" dirty="0" smtClean="0"/>
                  <a:t>930~830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US" altLang="zh-CN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 smtClean="0"/>
                  <a:t>         C=O</a:t>
                </a:r>
                <a:r>
                  <a:rPr lang="zh-CN" altLang="en-US" dirty="0"/>
                  <a:t>振动频率：</a:t>
                </a:r>
                <a:r>
                  <a:rPr lang="en-US" altLang="zh-CN" dirty="0" smtClean="0"/>
                  <a:t>1680~1630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US" altLang="zh-CN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412776"/>
                <a:ext cx="7560840" cy="4835625"/>
              </a:xfrm>
              <a:blipFill rotWithShape="1">
                <a:blip r:embed="rId1"/>
                <a:stretch>
                  <a:fillRect l="-645" t="-1009" r="-8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  <a:endParaRPr lang="zh-CN" altLang="en-US">
                  <a:noFill/>
                </a:endParaRP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399784" cy="1400530"/>
          </a:xfrm>
        </p:spPr>
        <p:txBody>
          <a:bodyPr/>
          <a:lstStyle/>
          <a:p>
            <a:r>
              <a:rPr lang="zh-CN" altLang="en-US" dirty="0" smtClean="0"/>
              <a:t>拉曼光谱在有机化学上的应用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9489" y="1484784"/>
            <a:ext cx="6709906" cy="4195481"/>
          </a:xfrm>
        </p:spPr>
        <p:txBody>
          <a:bodyPr/>
          <a:lstStyle/>
          <a:p>
            <a:r>
              <a:rPr lang="zh-CN" altLang="en-US" dirty="0" smtClean="0"/>
              <a:t>应用</a:t>
            </a:r>
            <a:r>
              <a:rPr lang="en-US" altLang="zh-CN" dirty="0" smtClean="0"/>
              <a:t>1     </a:t>
            </a:r>
            <a:r>
              <a:rPr lang="zh-CN" altLang="en-US" dirty="0" smtClean="0"/>
              <a:t>甲醇</a:t>
            </a:r>
            <a:r>
              <a:rPr lang="en-US" altLang="zh-CN" dirty="0" smtClean="0"/>
              <a:t>-</a:t>
            </a:r>
            <a:r>
              <a:rPr lang="zh-CN" altLang="en-US" dirty="0" smtClean="0"/>
              <a:t>乙醇 拉曼光谱图</a:t>
            </a:r>
            <a:endParaRPr lang="zh-CN" altLang="en-US" dirty="0"/>
          </a:p>
        </p:txBody>
      </p:sp>
      <p:graphicFrame>
        <p:nvGraphicFramePr>
          <p:cNvPr id="4" name="图表 3"/>
          <p:cNvGraphicFramePr/>
          <p:nvPr/>
        </p:nvGraphicFramePr>
        <p:xfrm>
          <a:off x="827484" y="2052919"/>
          <a:ext cx="6709906" cy="4195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585720" y="4151630"/>
            <a:ext cx="30035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3183890" y="5365750"/>
            <a:ext cx="31242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</a:t>
            </a:r>
            <a:endParaRPr lang="en-US" altLang="zh-CN"/>
          </a:p>
        </p:txBody>
      </p:sp>
      <p:cxnSp>
        <p:nvCxnSpPr>
          <p:cNvPr id="7" name="直接箭头连接符 6"/>
          <p:cNvCxnSpPr>
            <a:stCxn id="5" idx="0"/>
          </p:cNvCxnSpPr>
          <p:nvPr/>
        </p:nvCxnSpPr>
        <p:spPr>
          <a:xfrm flipH="1" flipV="1">
            <a:off x="2555875" y="3573145"/>
            <a:ext cx="180340" cy="57848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650365" y="2933065"/>
            <a:ext cx="1176020" cy="641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cco</a:t>
            </a:r>
            <a:r>
              <a:rPr lang="zh-CN" altLang="zh-CN" b="1"/>
              <a:t>骨架伸缩峰位</a:t>
            </a:r>
            <a:endParaRPr lang="zh-CN" altLang="zh-CN" b="1"/>
          </a:p>
        </p:txBody>
      </p:sp>
      <p:cxnSp>
        <p:nvCxnSpPr>
          <p:cNvPr id="9" name="直接箭头连接符 8"/>
          <p:cNvCxnSpPr/>
          <p:nvPr/>
        </p:nvCxnSpPr>
        <p:spPr>
          <a:xfrm flipV="1">
            <a:off x="3418840" y="4580890"/>
            <a:ext cx="433070" cy="65532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791585" y="4013835"/>
            <a:ext cx="1180465" cy="641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CH2</a:t>
            </a:r>
            <a:r>
              <a:rPr lang="zh-CN" altLang="en-US" b="1"/>
              <a:t>形变峰位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399784" cy="1400530"/>
          </a:xfrm>
        </p:spPr>
        <p:txBody>
          <a:bodyPr/>
          <a:lstStyle/>
          <a:p>
            <a:r>
              <a:rPr lang="zh-CN" altLang="en-US" dirty="0" smtClean="0"/>
              <a:t>拉曼光谱在有机化学上的应用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9489" y="1484784"/>
            <a:ext cx="6709906" cy="4195481"/>
          </a:xfrm>
        </p:spPr>
        <p:txBody>
          <a:bodyPr/>
          <a:lstStyle/>
          <a:p>
            <a:r>
              <a:rPr lang="zh-CN" altLang="en-US" dirty="0" smtClean="0"/>
              <a:t>应用</a:t>
            </a:r>
            <a:r>
              <a:rPr lang="en-US" altLang="zh-CN" dirty="0" smtClean="0"/>
              <a:t>2     </a:t>
            </a:r>
            <a:r>
              <a:rPr lang="zh-CN" altLang="en-US" dirty="0" smtClean="0"/>
              <a:t>已知苯化学式为</a:t>
            </a:r>
            <a:r>
              <a:rPr lang="en-US" altLang="zh-CN" dirty="0" smtClean="0"/>
              <a:t>C6H6</a:t>
            </a:r>
            <a:r>
              <a:rPr lang="zh-CN" altLang="en-US" dirty="0" smtClean="0"/>
              <a:t>，试判断其结构。</a:t>
            </a:r>
            <a:endParaRPr lang="zh-CN" altLang="en-US" dirty="0" smtClean="0"/>
          </a:p>
          <a:p>
            <a:r>
              <a:rPr lang="zh-CN" altLang="en-US" dirty="0" smtClean="0"/>
              <a:t>可能的结构</a:t>
            </a:r>
            <a:endParaRPr lang="zh-CN" altLang="en-US" dirty="0" smtClean="0"/>
          </a:p>
          <a:p>
            <a:endParaRPr lang="zh-CN" altLang="en-US" dirty="0" smtClean="0"/>
          </a:p>
        </p:txBody>
      </p:sp>
      <p:sp>
        <p:nvSpPr>
          <p:cNvPr id="16" name="文本框 15"/>
          <p:cNvSpPr txBox="1"/>
          <p:nvPr/>
        </p:nvSpPr>
        <p:spPr>
          <a:xfrm>
            <a:off x="1280795" y="3536950"/>
            <a:ext cx="506920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C-CH2-CH2-C</a:t>
            </a:r>
            <a:endParaRPr lang="en-US" altLang="zh-CN"/>
          </a:p>
        </p:txBody>
      </p:sp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1" imgW="914400" imgH="215900" progId="Equation.KSEE3">
                  <p:embed/>
                </p:oleObj>
              </mc:Choice>
              <mc:Fallback>
                <p:oleObj name="" r:id="rId1" imgW="914400" imgH="2159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114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图片 19" descr="ben jiego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255" y="3007995"/>
            <a:ext cx="1826260" cy="189293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206" y="3239712"/>
            <a:ext cx="861060" cy="960120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>
            <a:off x="2880995" y="3683635"/>
            <a:ext cx="322580" cy="33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880995" y="3717290"/>
            <a:ext cx="322580" cy="33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880995" y="3750945"/>
            <a:ext cx="322580" cy="33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083310" y="3649980"/>
            <a:ext cx="322580" cy="33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1083310" y="3702685"/>
            <a:ext cx="322580" cy="33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083310" y="3616325"/>
            <a:ext cx="322580" cy="33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3106420" y="3584575"/>
            <a:ext cx="61277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CH</a:t>
            </a:r>
            <a:endParaRPr lang="en-US" altLang="zh-CN"/>
          </a:p>
        </p:txBody>
      </p:sp>
      <p:sp>
        <p:nvSpPr>
          <p:cNvPr id="30" name="文本框 29"/>
          <p:cNvSpPr txBox="1"/>
          <p:nvPr/>
        </p:nvSpPr>
        <p:spPr>
          <a:xfrm>
            <a:off x="668020" y="3449955"/>
            <a:ext cx="61277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CH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399784" cy="1400530"/>
          </a:xfrm>
        </p:spPr>
        <p:txBody>
          <a:bodyPr/>
          <a:lstStyle/>
          <a:p>
            <a:r>
              <a:rPr lang="zh-CN" altLang="en-US" dirty="0" smtClean="0"/>
              <a:t>拉曼光谱在有机化学上的应用</a:t>
            </a:r>
            <a:endParaRPr lang="zh-CN" altLang="en-US" dirty="0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8840"/>
            <a:ext cx="6831910" cy="3705870"/>
          </a:xfrm>
        </p:spPr>
      </p:pic>
      <p:sp>
        <p:nvSpPr>
          <p:cNvPr id="9" name="TextBox 8"/>
          <p:cNvSpPr txBox="1"/>
          <p:nvPr/>
        </p:nvSpPr>
        <p:spPr>
          <a:xfrm>
            <a:off x="2987824" y="602128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苯的拉曼光谱图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实验结论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800" dirty="0" smtClean="0">
                <a:latin typeface="华文新魏" charset="0"/>
                <a:ea typeface="华文新魏" charset="0"/>
                <a:sym typeface="+mn-ea"/>
              </a:rPr>
              <a:t>得到了四氯化碳的拉曼光谱，并验证了四氯化碳分子的退偏度及对称性</a:t>
            </a:r>
            <a:endParaRPr lang="zh-CN" altLang="en-US" sz="2800" dirty="0" smtClean="0">
              <a:latin typeface="华文新魏" charset="0"/>
              <a:ea typeface="华文新魏" charset="0"/>
              <a:sym typeface="+mn-ea"/>
            </a:endParaRPr>
          </a:p>
          <a:p>
            <a:r>
              <a:rPr lang="zh-CN" altLang="en-US" sz="2800" dirty="0" smtClean="0">
                <a:latin typeface="华文新魏" charset="0"/>
                <a:ea typeface="华文新魏" charset="0"/>
                <a:sym typeface="+mn-ea"/>
              </a:rPr>
              <a:t>测量了苯的拉曼谱线和偏振后的谱线，验证了苯的高对称性</a:t>
            </a:r>
            <a:endParaRPr lang="zh-CN" altLang="en-US" sz="2800" dirty="0" smtClean="0">
              <a:latin typeface="华文新魏" charset="0"/>
              <a:ea typeface="华文新魏" charset="0"/>
              <a:sym typeface="+mn-ea"/>
            </a:endParaRPr>
          </a:p>
          <a:p>
            <a:r>
              <a:rPr lang="zh-CN" altLang="en-US" sz="2800" dirty="0" smtClean="0">
                <a:latin typeface="华文新魏" charset="0"/>
                <a:ea typeface="华文新魏" charset="0"/>
                <a:sym typeface="+mn-ea"/>
              </a:rPr>
              <a:t>得到了甲醇、乙醇及其混合溶液的拉曼谱，验证混合溶液即纯溶液时的叠加</a:t>
            </a:r>
            <a:endParaRPr lang="zh-CN" altLang="en-US" sz="2800" dirty="0" smtClean="0">
              <a:latin typeface="华文新魏" charset="0"/>
              <a:ea typeface="华文新魏" charset="0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/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zh-CN" altLang="en-US" sz="4800">
                <a:sym typeface="+mn-ea"/>
              </a:rPr>
              <a:t>特别鸣谢肖昊男同学对于苯样品制备提供的帮助与支持！</a:t>
            </a:r>
            <a:endParaRPr lang="zh-CN" altLang="en-US" sz="4800"/>
          </a:p>
          <a:p>
            <a:endParaRPr lang="zh-CN" altLang="en-US" sz="4800">
              <a:sym typeface="+mn-ea"/>
            </a:endParaRPr>
          </a:p>
          <a:p>
            <a:r>
              <a:rPr lang="zh-CN" altLang="en-US" sz="4800">
                <a:sym typeface="+mn-ea"/>
              </a:rPr>
              <a:t>谢谢！</a:t>
            </a:r>
            <a:endParaRPr lang="zh-CN" altLang="en-US" sz="4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主题1">
  <a:themeElements>
    <a:clrScheme name="离子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离子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0</TotalTime>
  <Words>1134</Words>
  <Application>WPS 演示</Application>
  <PresentationFormat>全屏显示(4:3)</PresentationFormat>
  <Paragraphs>270</Paragraphs>
  <Slides>15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8" baseType="lpstr">
      <vt:lpstr>主题1</vt:lpstr>
      <vt:lpstr>Equation.DSMT4</vt:lpstr>
      <vt:lpstr>Equation.KSEE3</vt:lpstr>
      <vt:lpstr>拉曼光谱</vt:lpstr>
      <vt:lpstr>四氯化碳的退偏度</vt:lpstr>
      <vt:lpstr>四氯化碳的退偏度</vt:lpstr>
      <vt:lpstr>四氯化碳的退偏度---</vt:lpstr>
      <vt:lpstr>四氯化碳的退偏度---</vt:lpstr>
      <vt:lpstr>四氯化碳的退偏度---</vt:lpstr>
      <vt:lpstr>四氯化碳的退偏度---</vt:lpstr>
      <vt:lpstr>四氯化碳的退偏度</vt:lpstr>
      <vt:lpstr>四氯化碳的退偏度</vt:lpstr>
      <vt:lpstr>拉曼光谱在有机化学上的应用</vt:lpstr>
      <vt:lpstr>拉曼光谱在有机化学上的应用</vt:lpstr>
      <vt:lpstr>拉曼光谱在有机化学上的应用</vt:lpstr>
      <vt:lpstr>拉曼光谱在有机化学上的应用</vt:lpstr>
      <vt:lpstr>实验结论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弹性模量的测量</dc:title>
  <dc:creator>rubik</dc:creator>
  <cp:lastModifiedBy>rubik</cp:lastModifiedBy>
  <cp:revision>84</cp:revision>
  <dcterms:created xsi:type="dcterms:W3CDTF">2015-06-21T13:43:00Z</dcterms:created>
  <dcterms:modified xsi:type="dcterms:W3CDTF">2016-06-15T17:18:20Z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2052-10.1.0.5777</vt:lpwstr>
  </property>
</Properties>
</file>