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72" r:id="rId4"/>
    <p:sldId id="257" r:id="rId5"/>
    <p:sldId id="258" r:id="rId6"/>
    <p:sldId id="260" r:id="rId7"/>
    <p:sldId id="262" r:id="rId9"/>
    <p:sldId id="259" r:id="rId10"/>
    <p:sldId id="263" r:id="rId11"/>
    <p:sldId id="264" r:id="rId12"/>
    <p:sldId id="270" r:id="rId13"/>
    <p:sldId id="269" r:id="rId14"/>
    <p:sldId id="268" r:id="rId15"/>
    <p:sldId id="265" r:id="rId16"/>
    <p:sldId id="266" r:id="rId17"/>
    <p:sldId id="267" r:id="rId18"/>
    <p:sldId id="273" r:id="rId19"/>
    <p:sldId id="28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9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6.wmf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0.w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419418"/>
            <a:ext cx="9144000" cy="2387600"/>
          </a:xfrm>
        </p:spPr>
        <p:txBody>
          <a:bodyPr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课题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期中汇报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9610" y="3089910"/>
            <a:ext cx="10854055" cy="1655445"/>
          </a:xfrm>
        </p:spPr>
        <p:txBody>
          <a:bodyPr>
            <a:noAutofit/>
          </a:bodyPr>
          <a:p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俸昊嵘 丁森 谢思思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419418"/>
            <a:ext cx="9144000" cy="2387600"/>
          </a:xfrm>
        </p:spPr>
        <p:txBody>
          <a:bodyPr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Pulling glasses apart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9610" y="3089910"/>
            <a:ext cx="10854055" cy="1655445"/>
          </a:xfrm>
        </p:spPr>
        <p:txBody>
          <a:bodyPr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Put a thin layer of water between two sheets of glass and try to separate them. Investigate the parameters affecting the required force.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在两片玻璃间加一薄层水，然后用力分开玻璃。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试分析影响所需施力的因素。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几种假设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（线性叠加？）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大气压强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（水内没有空气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——&gt;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没有气压）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表面张力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（多篇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ref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的指向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——capillary bridge“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毛细纽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分子间作用力</a:t>
            </a:r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微观、复杂，暂未在这方面探究）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初期的探究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195" y="1573530"/>
            <a:ext cx="11289665" cy="5116830"/>
          </a:xfrm>
        </p:spPr>
        <p:txBody>
          <a:bodyPr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未购入测力计前粗糙地测力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先放很多水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的建议中发现所用拉力与液膜厚似成负相关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观察拉脱时的现象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在某个已超过临界值的拉力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不再增加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下，空气从某个角落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侵入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水膜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初期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侵入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过程是缓慢的，达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10s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量级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侵入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达一定程度后明显加快，然后迅速拉脱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7255" y="449580"/>
            <a:ext cx="10515600" cy="1325563"/>
          </a:xfrm>
        </p:spPr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大气压？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260"/>
            <a:ext cx="10861040" cy="4940300"/>
          </a:xfrm>
        </p:spPr>
        <p:txBody>
          <a:bodyPr>
            <a:normAutofit lnSpcReduction="20000"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那岂不是吸盘先拉脱？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倍数上起码相差吸盘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玻璃面积比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我们用的玻璃大小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10*10cm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en-US" altLang="zh-CN" sz="3200" baseline="30000">
                <a:latin typeface="微软雅黑" panose="020B0503020204020204" charset="-122"/>
                <a:ea typeface="微软雅黑" panose="020B0503020204020204" charset="-122"/>
              </a:rPr>
              <a:t>-2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en-US" altLang="zh-CN" sz="3200" baseline="300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算得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单面受大气压力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en-US" altLang="zh-CN" sz="3200" baseline="300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N  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与实际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9.8*(0.1~10)N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相差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1~3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数量级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en-US" altLang="zh-CN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查阅资料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压强的可传递性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绝对压强应加入大气压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3600"/>
              <a:t>  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Pascal Law——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瞬时传递、要求流体不可压缩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（实际成立吗？）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表面张力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附加压强理论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表面张力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——&gt;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弯曲液面有附加压强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Laplace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公式：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R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定向：凸液面为正；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定向：液体内比外界大为正）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1400" y="1825625"/>
            <a:ext cx="2944495" cy="3670935"/>
          </a:xfrm>
          <a:prstGeom prst="rect">
            <a:avLst/>
          </a:prstGeom>
        </p:spPr>
      </p:pic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14675" y="3213100"/>
          <a:ext cx="3514725" cy="1423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" imgW="1066800" imgH="431800" progId="Equation.KSEE3">
                  <p:embed/>
                </p:oleObj>
              </mc:Choice>
              <mc:Fallback>
                <p:oleObj name="" r:id="rId2" imgW="10668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14675" y="3213100"/>
                        <a:ext cx="3514725" cy="1423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80340"/>
            <a:ext cx="10515600" cy="1510665"/>
          </a:xfrm>
        </p:spPr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接触角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714365" y="4178300"/>
            <a:ext cx="4639310" cy="2534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75" y="1590040"/>
            <a:ext cx="4403090" cy="23691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92520" y="1590040"/>
            <a:ext cx="496252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Young's Equation: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7830" y="4531360"/>
            <a:ext cx="4635500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固体玻璃的</a:t>
            </a:r>
            <a:r>
              <a:rPr lang="zh-CN" altLang="en-US" sz="2800" i="1">
                <a:latin typeface="微软雅黑" panose="020B0503020204020204" charset="-122"/>
                <a:ea typeface="微软雅黑" panose="020B0503020204020204" charset="-122"/>
              </a:rPr>
              <a:t>γ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本身不便测量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一般直接测出接触角</a:t>
            </a:r>
            <a:r>
              <a:rPr lang="zh-CN" altLang="en-US" sz="2800" i="1">
                <a:latin typeface="微软雅黑" panose="020B0503020204020204" charset="-122"/>
                <a:ea typeface="微软雅黑" panose="020B0503020204020204" charset="-122"/>
              </a:rPr>
              <a:t>θ</a:t>
            </a:r>
            <a:endParaRPr lang="zh-CN" altLang="en-US" sz="2800" i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6065" y="2395855"/>
          <a:ext cx="2835910" cy="1358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3" imgW="901700" imgH="431800" progId="Equation.KSEE3">
                  <p:embed/>
                </p:oleObj>
              </mc:Choice>
              <mc:Fallback>
                <p:oleObj name="" r:id="rId3" imgW="901700" imgH="4318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16065" y="2395855"/>
                        <a:ext cx="2835910" cy="1358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395"/>
            <a:ext cx="10515600" cy="1325563"/>
          </a:xfrm>
        </p:spPr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附加压强计算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89075"/>
            <a:ext cx="11046460" cy="5159375"/>
          </a:xfrm>
          <a:solidFill>
            <a:schemeClr val="bg1"/>
          </a:solidFill>
        </p:spPr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对厚为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d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的液膜：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平行玻璃面上方向上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1/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R</a:t>
            </a:r>
            <a:r>
              <a:rPr lang="en-US" altLang="zh-CN" i="1" baseline="-25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=0</a:t>
            </a: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垂直方向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R</a:t>
            </a:r>
            <a:r>
              <a:rPr lang="en-US" altLang="zh-CN" i="1" baseline="-25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= -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 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sec</a:t>
            </a:r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θ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/2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</a:rPr>
              <a:t>θ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为接触角）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得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负号表示附压方向指向液内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3200" i="1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en-US" altLang="zh-CN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θ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很不好测，大致为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35~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40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°：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θ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=30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°→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=12.5N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mL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θ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=35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°→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=11.8N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mL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θ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=40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°→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=11.0N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mL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r>
              <a:rPr lang="zh-CN" altLang="en-US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θ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45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°→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=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10.2N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mL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01185" y="1691005"/>
          <a:ext cx="956945" cy="929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444500" imgH="431800" progId="Equation.KSEE3">
                  <p:embed/>
                </p:oleObj>
              </mc:Choice>
              <mc:Fallback>
                <p:oleObj name="" r:id="rId1" imgW="444500" imgH="431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01185" y="1691005"/>
                        <a:ext cx="956945" cy="929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93950" y="2330450"/>
          <a:ext cx="2007235" cy="88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889000" imgH="393700" progId="Equation.KSEE3">
                  <p:embed/>
                </p:oleObj>
              </mc:Choice>
              <mc:Fallback>
                <p:oleObj name="" r:id="rId3" imgW="889000" imgH="3937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3950" y="2330450"/>
                        <a:ext cx="2007235" cy="88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56385" y="3061970"/>
          <a:ext cx="2109470" cy="883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939800" imgH="393700" progId="Equation.KSEE3">
                  <p:embed/>
                </p:oleObj>
              </mc:Choice>
              <mc:Fallback>
                <p:oleObj name="" r:id="rId5" imgW="939800" imgH="3937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6385" y="3061970"/>
                        <a:ext cx="2109470" cy="883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2030" y="3883025"/>
          <a:ext cx="379603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1459865" imgH="254000" progId="Equation.KSEE3">
                  <p:embed/>
                </p:oleObj>
              </mc:Choice>
              <mc:Fallback>
                <p:oleObj name="" r:id="rId7" imgW="1459865" imgH="2540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02030" y="3883025"/>
                        <a:ext cx="379603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2030" y="4543425"/>
          <a:ext cx="10607675" cy="570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9" imgW="4254500" imgH="228600" progId="Equation.KSEE3">
                  <p:embed/>
                </p:oleObj>
              </mc:Choice>
              <mc:Fallback>
                <p:oleObj name="" r:id="rId9" imgW="4254500" imgH="2286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2030" y="4543425"/>
                        <a:ext cx="10607675" cy="570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21590"/>
            <a:ext cx="10515600" cy="1712595"/>
          </a:xfrm>
        </p:spPr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测力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62380"/>
            <a:ext cx="10844530" cy="5528945"/>
          </a:xfrm>
        </p:spPr>
        <p:txBody>
          <a:bodyPr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里程碑式的进展：购进测力计（类似体温计，指针停在最大值）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用注射器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移液管向干燥过的下玻璃表面加入定量水，合上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10*10cm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小玻璃，避免气泡，使水扩散到整个面，也不能到边界之外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=0.1mL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，太难扩至整个面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=1.0mL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，玻璃重力容易将较多水压出，且很容易滑动，滑动所至之处留有水，几乎无法正常测量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即测量用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大致在两者之间，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0.1mL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量级，即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μ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级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玻璃吸盘自重：略小于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1N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，相对很小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70" y="20955"/>
            <a:ext cx="8750935" cy="6816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27805" y="188595"/>
            <a:ext cx="4960620" cy="21901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（测力计最小刻度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2.5N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注射器最小刻度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0.1mL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 移液管较精确但目前只用于少许数据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  负相关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2017-05-09_00h53_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745" y="1356995"/>
            <a:ext cx="4749165" cy="36531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200" y="19685"/>
            <a:ext cx="7522845" cy="55905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95615" y="4746625"/>
            <a:ext cx="3353435" cy="2076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&lt;30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μ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时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VF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随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V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增大，然后大致稳定在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(7~10)N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mL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2017-05-09_00h54_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70" y="19685"/>
            <a:ext cx="5449570" cy="43110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05" y="1623060"/>
            <a:ext cx="11331575" cy="5074920"/>
          </a:xfrm>
        </p:spPr>
        <p:txBody>
          <a:bodyPr>
            <a:normAutofit lnSpcReduction="20000"/>
          </a:bodyPr>
          <a:p>
            <a:pPr marL="0" indent="0">
              <a:buNone/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（可能是整个实验最受人诟病的一点）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直接用手拉着测力计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方向垂直：可通过控制不滑动大致做到（对不太厚的液膜是可以的）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力缓慢增加：观察到空气的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侵入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就暂不加力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      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    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用力不够缓慢的后果：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测力偏大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             （为这个我们已经舍弃了较多早期数据）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不同的人在不同的时间段测得的力亦有总体上的区别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   已经能比较好地展现负相关与大致上的反比关系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838200" y="49149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测力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玻璃厚度的不均匀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8775" y="1547495"/>
            <a:ext cx="11726545" cy="5261610"/>
          </a:xfrm>
        </p:spPr>
        <p:txBody>
          <a:bodyPr>
            <a:normAutofit lnSpcReduction="10000"/>
          </a:bodyPr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螺旋测微器取玻璃上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个点：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en-US" altLang="zh-CN" baseline="-25000">
                <a:latin typeface="微软雅黑" panose="020B0503020204020204" charset="-122"/>
                <a:ea typeface="微软雅黑" panose="020B0503020204020204" charset="-122"/>
              </a:rPr>
              <a:t>max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=3.536mm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i="1"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en-US" altLang="zh-CN" baseline="-25000">
                <a:latin typeface="微软雅黑" panose="020B0503020204020204" charset="-122"/>
                <a:ea typeface="微软雅黑" panose="020B0503020204020204" charset="-122"/>
              </a:rPr>
              <a:t>min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=3.518mm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得Δ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=18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μ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与液膜厚等数量级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受力应变：玻璃切变模量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G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与弹性模量均在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10GPa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级，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10N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级的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，用简化模型算得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拉伸所致形变远小于μ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级可忽略；因向上拉力集中在一处所致切变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Δ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d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不超过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10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μ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，影响较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小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大概就是导致液膜厚较小时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偏小地偏离反比例关系之原因（局部厚度最大值与平均厚度的偏离）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施力中心偏移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（用一个简单化的模型来大致推导）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对玻璃边长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，施力点在面上投影离中心距离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Δ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x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，所测力比实际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偏小Δ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ctr">
              <a:buNone/>
            </a:pPr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Δ</a:t>
            </a:r>
            <a:r>
              <a:rPr lang="en-US" altLang="zh-CN" sz="40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F</a:t>
            </a:r>
            <a:r>
              <a: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en-US" altLang="zh-CN" sz="40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F</a:t>
            </a:r>
            <a:r>
              <a: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~3</a:t>
            </a:r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Δ</a:t>
            </a:r>
            <a:r>
              <a:rPr lang="en-US" altLang="zh-CN" sz="40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</a:t>
            </a:r>
            <a:r>
              <a: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en-US" altLang="zh-CN" sz="40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</a:t>
            </a:r>
            <a:endParaRPr lang="en-US" altLang="zh-CN" sz="4000" i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ctr">
              <a:buNone/>
            </a:pPr>
            <a:endParaRPr lang="en-US" altLang="zh-CN" sz="4000" i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l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即使吸盘中心严格对准玻璃中心，施力点投影也并不一定在这点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l"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若Δ</a:t>
            </a:r>
            <a:r>
              <a:rPr lang="en-US" altLang="zh-CN" sz="3200" i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x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=5mm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，产生的误差可达约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20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％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l"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56710" y="3241040"/>
          <a:ext cx="245999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711200" imgH="393700" progId="Equation.KSEE3">
                  <p:embed/>
                </p:oleObj>
              </mc:Choice>
              <mc:Fallback>
                <p:oleObj name="" r:id="rId1" imgW="711200" imgH="3937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56710" y="3241040"/>
                        <a:ext cx="2459990" cy="1362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对其他种类液体的尝试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89075"/>
            <a:ext cx="10515600" cy="5117465"/>
          </a:xfrm>
        </p:spPr>
        <p:txBody>
          <a:bodyPr/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本希望通过变化表面张力系数</a:t>
            </a:r>
            <a:r>
              <a:rPr lang="zh-CN" altLang="en-US" sz="3200" i="1">
                <a:latin typeface="微软雅黑" panose="020B0503020204020204" charset="-122"/>
                <a:ea typeface="微软雅黑" panose="020B0503020204020204" charset="-122"/>
              </a:rPr>
              <a:t>σ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与接触角</a:t>
            </a:r>
            <a:r>
              <a:rPr lang="zh-CN" altLang="en-US" sz="3200" i="1">
                <a:latin typeface="微软雅黑" panose="020B0503020204020204" charset="-122"/>
                <a:ea typeface="微软雅黑" panose="020B0503020204020204" charset="-122"/>
              </a:rPr>
              <a:t>θ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，进一步验证表面张力对所需拉力影响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用油与乙醇，遭遇与过厚水相同的问题：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很容易滑动，滑动所至之处留有液体，几乎无法正常测量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乙醇易挥发，接触角又较小，在玻璃上铺开面积较大，雪上加霜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油的黏性太大，且清洁成问题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（现发现拉开油所需力反常地很大，可能就与黏性有关！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     在临界力附近拉开时用时可能更长，测力时未意识到而继续施力？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     黏性会不会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甚至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影响大气压在液体中的传递，使气压差一说成真？）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现兑洗洁精溶液，不便测表面张力系数（拉脱法拉出一堆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泡沫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810"/>
            <a:ext cx="10515600" cy="930275"/>
          </a:xfrm>
        </p:spPr>
        <p:txBody>
          <a:bodyPr/>
          <a:p>
            <a:pPr algn="ctr"/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展望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5470" y="724535"/>
            <a:ext cx="10768330" cy="6083300"/>
          </a:xfrm>
        </p:spPr>
        <p:txBody>
          <a:bodyPr>
            <a:normAutofit lnSpcReduction="1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完善测力方式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较好地测出接触角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进一步积累数据，尤其补上较厚液膜厚的欠缺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变化所夹液体种类重复实验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分析并解决施力点偏移误差问题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分析施力角度微偏的影响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换用几种表面参数不同的玻璃来进一步探究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用视频记录空气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侵入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的过程以研究拉脱时的具体过程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研究液体黏度的影响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研究液体可压缩造成的影响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研究玻璃粗糙程度的影响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研究微观的分子间作用力的影响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(“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粘连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”)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Reference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4486275"/>
          </a:xfrm>
        </p:spPr>
        <p:txBody>
          <a:bodyPr/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沙振舜等，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当代物理实验手册，南京大学出版社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6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2162</Words>
  <Application>WPS 演示</Application>
  <PresentationFormat>宽屏</PresentationFormat>
  <Paragraphs>165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Calibri Light</vt:lpstr>
      <vt:lpstr>Calibri</vt:lpstr>
      <vt:lpstr>Office 主题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课题10期中汇报</vt:lpstr>
      <vt:lpstr>Pulling glasses apart</vt:lpstr>
      <vt:lpstr>几种假设（线性叠加？）</vt:lpstr>
      <vt:lpstr>初期的探究</vt:lpstr>
      <vt:lpstr>大气压？</vt:lpstr>
      <vt:lpstr>表面张力——附加压强理论</vt:lpstr>
      <vt:lpstr>接触角</vt:lpstr>
      <vt:lpstr>附加压强计算</vt:lpstr>
      <vt:lpstr>测力</vt:lpstr>
      <vt:lpstr>PowerPoint 演示文稿</vt:lpstr>
      <vt:lpstr> </vt:lpstr>
      <vt:lpstr> </vt:lpstr>
      <vt:lpstr>玻璃厚度的不均匀</vt:lpstr>
      <vt:lpstr>施力中心偏移</vt:lpstr>
      <vt:lpstr>对其他种类液体的尝试</vt:lpstr>
      <vt:lpstr>展望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Tommie Floweron</dc:creator>
  <cp:lastModifiedBy>Tommie Floweron</cp:lastModifiedBy>
  <cp:revision>60</cp:revision>
  <dcterms:created xsi:type="dcterms:W3CDTF">2015-05-05T08:02:00Z</dcterms:created>
  <dcterms:modified xsi:type="dcterms:W3CDTF">2017-05-09T09:41:48Z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