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9" r:id="rId4"/>
    <p:sldId id="260" r:id="rId5"/>
    <p:sldId id="261" r:id="rId6"/>
    <p:sldId id="262" r:id="rId7"/>
    <p:sldId id="263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6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C0027-06CC-451A-BDE3-C7C152318DF4}" type="datetimeFigureOut">
              <a:rPr lang="zh-CN" altLang="en-US" smtClean="0"/>
              <a:t>2015/7/11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D4585-E147-411D-89AD-53C3E13751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1"/>
          <p:cNvSpPr txBox="1">
            <a:spLocks noChangeArrowheads="1"/>
          </p:cNvSpPr>
          <p:nvPr/>
        </p:nvSpPr>
        <p:spPr bwMode="auto">
          <a:xfrm>
            <a:off x="808435" y="1396604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Q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2051" name="文本框 7"/>
          <p:cNvSpPr txBox="1">
            <a:spLocks noChangeArrowheads="1"/>
          </p:cNvSpPr>
          <p:nvPr/>
        </p:nvSpPr>
        <p:spPr bwMode="auto">
          <a:xfrm>
            <a:off x="1387079" y="1365647"/>
            <a:ext cx="1549003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2" name="文本框 31"/>
          <p:cNvSpPr txBox="1">
            <a:spLocks noChangeArrowheads="1"/>
          </p:cNvSpPr>
          <p:nvPr/>
        </p:nvSpPr>
        <p:spPr bwMode="auto">
          <a:xfrm>
            <a:off x="1287066" y="1400176"/>
            <a:ext cx="2977753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endParaRPr lang="zh-CN" altLang="en-US" sz="1100" dirty="0"/>
          </a:p>
        </p:txBody>
      </p:sp>
      <p:cxnSp>
        <p:nvCxnSpPr>
          <p:cNvPr id="2053" name="直接连接符 6"/>
          <p:cNvCxnSpPr>
            <a:cxnSpLocks noChangeShapeType="1"/>
          </p:cNvCxnSpPr>
          <p:nvPr/>
        </p:nvCxnSpPr>
        <p:spPr bwMode="auto">
          <a:xfrm>
            <a:off x="1270397" y="1400175"/>
            <a:ext cx="0" cy="1722835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297341" y="236935"/>
            <a:ext cx="1394222" cy="1394222"/>
            <a:chOff x="0" y="0"/>
            <a:chExt cx="1858963" cy="1858963"/>
          </a:xfrm>
        </p:grpSpPr>
        <p:sp>
          <p:nvSpPr>
            <p:cNvPr id="2064" name="空心弧 2"/>
            <p:cNvSpPr>
              <a:spLocks/>
            </p:cNvSpPr>
            <p:nvPr/>
          </p:nvSpPr>
          <p:spPr bwMode="auto">
            <a:xfrm rot="-6300000">
              <a:off x="0" y="0"/>
              <a:ext cx="1858963" cy="1858963"/>
            </a:xfrm>
            <a:custGeom>
              <a:avLst/>
              <a:gdLst>
                <a:gd name="T0" fmla="*/ 1091255 w 1858963"/>
                <a:gd name="T1" fmla="*/ 1844777 h 1858963"/>
                <a:gd name="T2" fmla="*/ 124971 w 1858963"/>
                <a:gd name="T3" fmla="*/ 1394991 h 1858963"/>
                <a:gd name="T4" fmla="*/ 216559 w 1858963"/>
                <a:gd name="T5" fmla="*/ 333094 h 1858963"/>
                <a:gd name="T6" fmla="*/ 1245588 w 1858963"/>
                <a:gd name="T7" fmla="*/ 55403 h 1858963"/>
                <a:gd name="T8" fmla="*/ 1858960 w 1858963"/>
                <a:gd name="T9" fmla="*/ 927061 h 1858963"/>
                <a:gd name="T10" fmla="*/ 1245588 w 1858963"/>
                <a:gd name="T11" fmla="*/ 55403 h 1858963"/>
                <a:gd name="T12" fmla="*/ 216559 w 1858963"/>
                <a:gd name="T13" fmla="*/ 333094 h 1858963"/>
                <a:gd name="T14" fmla="*/ 124971 w 1858963"/>
                <a:gd name="T15" fmla="*/ 1394991 h 1858963"/>
                <a:gd name="T16" fmla="*/ 1091255 w 1858963"/>
                <a:gd name="T17" fmla="*/ 1844777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58963" h="1858963">
                  <a:moveTo>
                    <a:pt x="1091255" y="1844777"/>
                  </a:moveTo>
                  <a:cubicBezTo>
                    <a:pt x="706651" y="1912754"/>
                    <a:pt x="320576" y="1733044"/>
                    <a:pt x="124971" y="1394991"/>
                  </a:cubicBezTo>
                  <a:cubicBezTo>
                    <a:pt x="-70635" y="1056938"/>
                    <a:pt x="-34041" y="632662"/>
                    <a:pt x="216559" y="333094"/>
                  </a:cubicBezTo>
                  <a:cubicBezTo>
                    <a:pt x="467159" y="33526"/>
                    <a:pt x="878303" y="-77424"/>
                    <a:pt x="1245588" y="55403"/>
                  </a:cubicBezTo>
                  <a:cubicBezTo>
                    <a:pt x="1612873" y="188230"/>
                    <a:pt x="1857943" y="536497"/>
                    <a:pt x="1858960" y="927061"/>
                  </a:cubicBezTo>
                  <a:cubicBezTo>
                    <a:pt x="1857943" y="536497"/>
                    <a:pt x="1612873" y="188230"/>
                    <a:pt x="1245588" y="55403"/>
                  </a:cubicBezTo>
                  <a:cubicBezTo>
                    <a:pt x="878303" y="-77424"/>
                    <a:pt x="467159" y="33526"/>
                    <a:pt x="216559" y="333094"/>
                  </a:cubicBezTo>
                  <a:cubicBezTo>
                    <a:pt x="-34041" y="632662"/>
                    <a:pt x="-70635" y="1056938"/>
                    <a:pt x="124971" y="1394991"/>
                  </a:cubicBezTo>
                  <a:cubicBezTo>
                    <a:pt x="320577" y="1733044"/>
                    <a:pt x="706651" y="1912754"/>
                    <a:pt x="1091255" y="1844777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BFBFB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65" name="椭圆 3"/>
            <p:cNvSpPr>
              <a:spLocks noChangeArrowheads="1"/>
            </p:cNvSpPr>
            <p:nvPr/>
          </p:nvSpPr>
          <p:spPr bwMode="auto">
            <a:xfrm>
              <a:off x="138986" y="123825"/>
              <a:ext cx="1581150" cy="1581150"/>
            </a:xfrm>
            <a:prstGeom prst="ellipse">
              <a:avLst/>
            </a:prstGeom>
            <a:solidFill>
              <a:srgbClr val="A6A6A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066" name="图片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0773" y="495876"/>
              <a:ext cx="867449" cy="867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297341" y="1905001"/>
            <a:ext cx="1394222" cy="1394222"/>
            <a:chOff x="0" y="0"/>
            <a:chExt cx="1858963" cy="1858963"/>
          </a:xfrm>
        </p:grpSpPr>
        <p:sp>
          <p:nvSpPr>
            <p:cNvPr id="2061" name="空心弧 47"/>
            <p:cNvSpPr>
              <a:spLocks/>
            </p:cNvSpPr>
            <p:nvPr/>
          </p:nvSpPr>
          <p:spPr bwMode="auto">
            <a:xfrm rot="16200000" flipH="1">
              <a:off x="0" y="0"/>
              <a:ext cx="1858963" cy="1858963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noFill/>
            <a:ln w="12700" cap="flat" cmpd="sng">
              <a:solidFill>
                <a:srgbClr val="BFBFB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62" name="椭圆 52"/>
            <p:cNvSpPr>
              <a:spLocks noChangeArrowheads="1"/>
            </p:cNvSpPr>
            <p:nvPr/>
          </p:nvSpPr>
          <p:spPr bwMode="auto">
            <a:xfrm>
              <a:off x="136525" y="123825"/>
              <a:ext cx="1581150" cy="1581150"/>
            </a:xfrm>
            <a:prstGeom prst="ellipse">
              <a:avLst/>
            </a:prstGeom>
            <a:solidFill>
              <a:srgbClr val="F2F2F2"/>
            </a:solidFill>
            <a:ln w="12700">
              <a:solidFill>
                <a:srgbClr val="A6A6A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063" name="图片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0037" y="395118"/>
              <a:ext cx="1094125" cy="1094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6" name="文本框 7"/>
          <p:cNvSpPr txBox="1">
            <a:spLocks noChangeArrowheads="1"/>
          </p:cNvSpPr>
          <p:nvPr/>
        </p:nvSpPr>
        <p:spPr bwMode="auto">
          <a:xfrm>
            <a:off x="902494" y="575072"/>
            <a:ext cx="25193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7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评论方提问</a:t>
            </a:r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7297341" y="3558778"/>
            <a:ext cx="1394222" cy="1394222"/>
            <a:chOff x="0" y="0"/>
            <a:chExt cx="1858963" cy="1858963"/>
          </a:xfrm>
        </p:grpSpPr>
        <p:sp>
          <p:nvSpPr>
            <p:cNvPr id="2058" name="空心弧 19"/>
            <p:cNvSpPr>
              <a:spLocks/>
            </p:cNvSpPr>
            <p:nvPr/>
          </p:nvSpPr>
          <p:spPr bwMode="auto">
            <a:xfrm rot="-8100000">
              <a:off x="0" y="0"/>
              <a:ext cx="1858963" cy="1858963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noFill/>
            <a:ln w="12700" cap="flat" cmpd="sng">
              <a:solidFill>
                <a:srgbClr val="BFBFB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9" name="椭圆 20"/>
            <p:cNvSpPr>
              <a:spLocks noChangeArrowheads="1"/>
            </p:cNvSpPr>
            <p:nvPr/>
          </p:nvSpPr>
          <p:spPr bwMode="auto">
            <a:xfrm>
              <a:off x="138986" y="123825"/>
              <a:ext cx="1581150" cy="1581150"/>
            </a:xfrm>
            <a:prstGeom prst="ellipse">
              <a:avLst/>
            </a:prstGeom>
            <a:solidFill>
              <a:srgbClr val="A6A6A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060" name="图片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2702" y="387592"/>
              <a:ext cx="958840" cy="958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同心圆 17"/>
          <p:cNvSpPr>
            <a:spLocks/>
          </p:cNvSpPr>
          <p:nvPr/>
        </p:nvSpPr>
        <p:spPr bwMode="auto">
          <a:xfrm>
            <a:off x="1494235" y="981076"/>
            <a:ext cx="3043238" cy="3042047"/>
          </a:xfrm>
          <a:custGeom>
            <a:avLst/>
            <a:gdLst>
              <a:gd name="T0" fmla="*/ 0 w 4057199"/>
              <a:gd name="T1" fmla="*/ 2026896 h 4057199"/>
              <a:gd name="T2" fmla="*/ 2029278 w 4057199"/>
              <a:gd name="T3" fmla="*/ 0 h 4057199"/>
              <a:gd name="T4" fmla="*/ 4058553 w 4057199"/>
              <a:gd name="T5" fmla="*/ 2026896 h 4057199"/>
              <a:gd name="T6" fmla="*/ 2029278 w 4057199"/>
              <a:gd name="T7" fmla="*/ 4053793 h 4057199"/>
              <a:gd name="T8" fmla="*/ 0 w 4057199"/>
              <a:gd name="T9" fmla="*/ 2026896 h 4057199"/>
              <a:gd name="T10" fmla="*/ 0 w 4057199"/>
              <a:gd name="T11" fmla="*/ 2026896 h 4057199"/>
              <a:gd name="T12" fmla="*/ 2029278 w 4057199"/>
              <a:gd name="T13" fmla="*/ 4053793 h 4057199"/>
              <a:gd name="T14" fmla="*/ 4058553 w 4057199"/>
              <a:gd name="T15" fmla="*/ 2026896 h 4057199"/>
              <a:gd name="T16" fmla="*/ 2029278 w 4057199"/>
              <a:gd name="T17" fmla="*/ 0 h 4057199"/>
              <a:gd name="T18" fmla="*/ 0 w 4057199"/>
              <a:gd name="T19" fmla="*/ 2026896 h 405719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057199" h="4057199">
                <a:moveTo>
                  <a:pt x="0" y="2028600"/>
                </a:moveTo>
                <a:cubicBezTo>
                  <a:pt x="0" y="908235"/>
                  <a:pt x="908235" y="0"/>
                  <a:pt x="2028600" y="0"/>
                </a:cubicBezTo>
                <a:cubicBezTo>
                  <a:pt x="3148965" y="0"/>
                  <a:pt x="4057200" y="908235"/>
                  <a:pt x="4057200" y="2028600"/>
                </a:cubicBezTo>
                <a:cubicBezTo>
                  <a:pt x="4057200" y="3148965"/>
                  <a:pt x="3148965" y="4057200"/>
                  <a:pt x="2028600" y="4057200"/>
                </a:cubicBezTo>
                <a:cubicBezTo>
                  <a:pt x="908235" y="4057200"/>
                  <a:pt x="0" y="3148965"/>
                  <a:pt x="0" y="2028600"/>
                </a:cubicBezTo>
                <a:close/>
                <a:moveTo>
                  <a:pt x="0" y="2028600"/>
                </a:moveTo>
                <a:cubicBezTo>
                  <a:pt x="0" y="3148965"/>
                  <a:pt x="908235" y="4057200"/>
                  <a:pt x="2028600" y="4057200"/>
                </a:cubicBezTo>
                <a:cubicBezTo>
                  <a:pt x="3148965" y="4057200"/>
                  <a:pt x="4057200" y="3148965"/>
                  <a:pt x="4057200" y="2028600"/>
                </a:cubicBezTo>
                <a:cubicBezTo>
                  <a:pt x="4057200" y="908235"/>
                  <a:pt x="3148965" y="0"/>
                  <a:pt x="2028600" y="0"/>
                </a:cubicBezTo>
                <a:cubicBezTo>
                  <a:pt x="908235" y="0"/>
                  <a:pt x="0" y="908235"/>
                  <a:pt x="0" y="2028600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7F7F7F">
                <a:alpha val="67058"/>
              </a:srgbClr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075" name="同心圆 18"/>
          <p:cNvSpPr>
            <a:spLocks/>
          </p:cNvSpPr>
          <p:nvPr/>
        </p:nvSpPr>
        <p:spPr bwMode="auto">
          <a:xfrm>
            <a:off x="2002632" y="1488282"/>
            <a:ext cx="2026444" cy="2026444"/>
          </a:xfrm>
          <a:custGeom>
            <a:avLst/>
            <a:gdLst>
              <a:gd name="T0" fmla="*/ 0 w 2701987"/>
              <a:gd name="T1" fmla="*/ 1350901 h 2701987"/>
              <a:gd name="T2" fmla="*/ 1350901 w 2701987"/>
              <a:gd name="T3" fmla="*/ 0 h 2701987"/>
              <a:gd name="T4" fmla="*/ 2701802 w 2701987"/>
              <a:gd name="T5" fmla="*/ 1350901 h 2701987"/>
              <a:gd name="T6" fmla="*/ 1350901 w 2701987"/>
              <a:gd name="T7" fmla="*/ 2701802 h 2701987"/>
              <a:gd name="T8" fmla="*/ 0 w 2701987"/>
              <a:gd name="T9" fmla="*/ 1350901 h 2701987"/>
              <a:gd name="T10" fmla="*/ 0 w 2701987"/>
              <a:gd name="T11" fmla="*/ 1350901 h 2701987"/>
              <a:gd name="T12" fmla="*/ 1350901 w 2701987"/>
              <a:gd name="T13" fmla="*/ 2701802 h 2701987"/>
              <a:gd name="T14" fmla="*/ 2701802 w 2701987"/>
              <a:gd name="T15" fmla="*/ 1350901 h 2701987"/>
              <a:gd name="T16" fmla="*/ 1350901 w 2701987"/>
              <a:gd name="T17" fmla="*/ 0 h 2701987"/>
              <a:gd name="T18" fmla="*/ 0 w 2701987"/>
              <a:gd name="T19" fmla="*/ 1350901 h 270198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701987" h="2701987">
                <a:moveTo>
                  <a:pt x="0" y="1350994"/>
                </a:moveTo>
                <a:cubicBezTo>
                  <a:pt x="0" y="604861"/>
                  <a:pt x="604861" y="0"/>
                  <a:pt x="1350994" y="0"/>
                </a:cubicBezTo>
                <a:cubicBezTo>
                  <a:pt x="2097127" y="0"/>
                  <a:pt x="2701988" y="604861"/>
                  <a:pt x="2701988" y="1350994"/>
                </a:cubicBezTo>
                <a:cubicBezTo>
                  <a:pt x="2701988" y="2097127"/>
                  <a:pt x="2097127" y="2701988"/>
                  <a:pt x="1350994" y="2701988"/>
                </a:cubicBezTo>
                <a:cubicBezTo>
                  <a:pt x="604861" y="2701988"/>
                  <a:pt x="0" y="2097127"/>
                  <a:pt x="0" y="1350994"/>
                </a:cubicBezTo>
                <a:close/>
                <a:moveTo>
                  <a:pt x="0" y="1350994"/>
                </a:moveTo>
                <a:cubicBezTo>
                  <a:pt x="0" y="2097127"/>
                  <a:pt x="604861" y="2701988"/>
                  <a:pt x="1350994" y="2701988"/>
                </a:cubicBezTo>
                <a:cubicBezTo>
                  <a:pt x="2097127" y="2701988"/>
                  <a:pt x="2701988" y="2097127"/>
                  <a:pt x="2701988" y="1350994"/>
                </a:cubicBezTo>
                <a:cubicBezTo>
                  <a:pt x="2701988" y="604861"/>
                  <a:pt x="2097127" y="0"/>
                  <a:pt x="1350994" y="0"/>
                </a:cubicBezTo>
                <a:cubicBezTo>
                  <a:pt x="604861" y="0"/>
                  <a:pt x="0" y="604861"/>
                  <a:pt x="0" y="1350994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7F7F7F">
                <a:alpha val="67058"/>
              </a:srgbClr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076" name="同心圆 19"/>
          <p:cNvSpPr>
            <a:spLocks/>
          </p:cNvSpPr>
          <p:nvPr/>
        </p:nvSpPr>
        <p:spPr bwMode="auto">
          <a:xfrm>
            <a:off x="2294335" y="1781175"/>
            <a:ext cx="1445419" cy="1445419"/>
          </a:xfrm>
          <a:custGeom>
            <a:avLst/>
            <a:gdLst>
              <a:gd name="T0" fmla="*/ 0 w 1926617"/>
              <a:gd name="T1" fmla="*/ 964221 h 1926617"/>
              <a:gd name="T2" fmla="*/ 964221 w 1926617"/>
              <a:gd name="T3" fmla="*/ 0 h 1926617"/>
              <a:gd name="T4" fmla="*/ 1928442 w 1926617"/>
              <a:gd name="T5" fmla="*/ 964221 h 1926617"/>
              <a:gd name="T6" fmla="*/ 964221 w 1926617"/>
              <a:gd name="T7" fmla="*/ 1928442 h 1926617"/>
              <a:gd name="T8" fmla="*/ 0 w 1926617"/>
              <a:gd name="T9" fmla="*/ 964221 h 1926617"/>
              <a:gd name="T10" fmla="*/ 0 w 1926617"/>
              <a:gd name="T11" fmla="*/ 964221 h 1926617"/>
              <a:gd name="T12" fmla="*/ 964221 w 1926617"/>
              <a:gd name="T13" fmla="*/ 1928442 h 1926617"/>
              <a:gd name="T14" fmla="*/ 1928442 w 1926617"/>
              <a:gd name="T15" fmla="*/ 964221 h 1926617"/>
              <a:gd name="T16" fmla="*/ 964221 w 1926617"/>
              <a:gd name="T17" fmla="*/ 0 h 1926617"/>
              <a:gd name="T18" fmla="*/ 0 w 1926617"/>
              <a:gd name="T19" fmla="*/ 964221 h 192661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26617" h="1926617">
                <a:moveTo>
                  <a:pt x="0" y="963309"/>
                </a:moveTo>
                <a:cubicBezTo>
                  <a:pt x="0" y="431288"/>
                  <a:pt x="431288" y="0"/>
                  <a:pt x="963309" y="0"/>
                </a:cubicBezTo>
                <a:cubicBezTo>
                  <a:pt x="1495330" y="0"/>
                  <a:pt x="1926618" y="431288"/>
                  <a:pt x="1926618" y="963309"/>
                </a:cubicBezTo>
                <a:cubicBezTo>
                  <a:pt x="1926618" y="1495330"/>
                  <a:pt x="1495330" y="1926618"/>
                  <a:pt x="963309" y="1926618"/>
                </a:cubicBezTo>
                <a:cubicBezTo>
                  <a:pt x="431288" y="1926618"/>
                  <a:pt x="0" y="1495330"/>
                  <a:pt x="0" y="963309"/>
                </a:cubicBezTo>
                <a:close/>
                <a:moveTo>
                  <a:pt x="0" y="963309"/>
                </a:moveTo>
                <a:cubicBezTo>
                  <a:pt x="0" y="1495330"/>
                  <a:pt x="431288" y="1926618"/>
                  <a:pt x="963309" y="1926618"/>
                </a:cubicBezTo>
                <a:cubicBezTo>
                  <a:pt x="1495330" y="1926618"/>
                  <a:pt x="1926618" y="1495330"/>
                  <a:pt x="1926618" y="963309"/>
                </a:cubicBezTo>
                <a:cubicBezTo>
                  <a:pt x="1926618" y="431288"/>
                  <a:pt x="1495330" y="0"/>
                  <a:pt x="963309" y="0"/>
                </a:cubicBezTo>
                <a:cubicBezTo>
                  <a:pt x="431288" y="0"/>
                  <a:pt x="0" y="431288"/>
                  <a:pt x="0" y="963309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7F7F7F">
                <a:alpha val="67058"/>
              </a:srgbClr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cxnSp>
        <p:nvCxnSpPr>
          <p:cNvPr id="3077" name="直接连接符 21"/>
          <p:cNvCxnSpPr>
            <a:cxnSpLocks noChangeShapeType="1"/>
          </p:cNvCxnSpPr>
          <p:nvPr/>
        </p:nvCxnSpPr>
        <p:spPr bwMode="auto">
          <a:xfrm>
            <a:off x="1041797" y="813197"/>
            <a:ext cx="3927872" cy="0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78" name="直接连接符 23"/>
          <p:cNvCxnSpPr>
            <a:cxnSpLocks noChangeShapeType="1"/>
          </p:cNvCxnSpPr>
          <p:nvPr/>
        </p:nvCxnSpPr>
        <p:spPr bwMode="auto">
          <a:xfrm>
            <a:off x="1069181" y="4194572"/>
            <a:ext cx="3882629" cy="0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79" name="直接连接符 25"/>
          <p:cNvCxnSpPr>
            <a:cxnSpLocks noChangeShapeType="1"/>
          </p:cNvCxnSpPr>
          <p:nvPr/>
        </p:nvCxnSpPr>
        <p:spPr bwMode="auto">
          <a:xfrm>
            <a:off x="1335881" y="570310"/>
            <a:ext cx="0" cy="3846909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80" name="直接连接符 27"/>
          <p:cNvCxnSpPr>
            <a:cxnSpLocks noChangeShapeType="1"/>
          </p:cNvCxnSpPr>
          <p:nvPr/>
        </p:nvCxnSpPr>
        <p:spPr bwMode="auto">
          <a:xfrm>
            <a:off x="4702969" y="578644"/>
            <a:ext cx="0" cy="3856435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sp>
        <p:nvSpPr>
          <p:cNvPr id="3081" name="圆角矩形 28"/>
          <p:cNvSpPr>
            <a:spLocks noChangeArrowheads="1"/>
          </p:cNvSpPr>
          <p:nvPr/>
        </p:nvSpPr>
        <p:spPr bwMode="auto">
          <a:xfrm>
            <a:off x="1069181" y="570310"/>
            <a:ext cx="3900488" cy="3864769"/>
          </a:xfrm>
          <a:prstGeom prst="roundRect">
            <a:avLst>
              <a:gd name="adj" fmla="val 22565"/>
            </a:avLst>
          </a:prstGeom>
          <a:noFill/>
          <a:ln w="12700">
            <a:solidFill>
              <a:srgbClr val="7F7F7F">
                <a:alpha val="67058"/>
              </a:srgbClr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082" name="直接连接符 32"/>
          <p:cNvCxnSpPr>
            <a:cxnSpLocks noChangeShapeType="1"/>
          </p:cNvCxnSpPr>
          <p:nvPr/>
        </p:nvCxnSpPr>
        <p:spPr bwMode="auto">
          <a:xfrm>
            <a:off x="1069182" y="542925"/>
            <a:ext cx="3864769" cy="3892154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83" name="直接连接符 34"/>
          <p:cNvCxnSpPr>
            <a:cxnSpLocks noChangeShapeType="1"/>
          </p:cNvCxnSpPr>
          <p:nvPr/>
        </p:nvCxnSpPr>
        <p:spPr bwMode="auto">
          <a:xfrm flipV="1">
            <a:off x="1069181" y="552450"/>
            <a:ext cx="3892154" cy="3892154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84" name="直接连接符 36"/>
          <p:cNvCxnSpPr>
            <a:cxnSpLocks noChangeShapeType="1"/>
          </p:cNvCxnSpPr>
          <p:nvPr/>
        </p:nvCxnSpPr>
        <p:spPr bwMode="auto">
          <a:xfrm>
            <a:off x="2294335" y="570310"/>
            <a:ext cx="0" cy="3856434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85" name="直接连接符 38"/>
          <p:cNvCxnSpPr>
            <a:cxnSpLocks noChangeShapeType="1"/>
            <a:endCxn id="3081" idx="2"/>
          </p:cNvCxnSpPr>
          <p:nvPr/>
        </p:nvCxnSpPr>
        <p:spPr bwMode="auto">
          <a:xfrm>
            <a:off x="2992041" y="552450"/>
            <a:ext cx="27384" cy="3882629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86" name="直接连接符 40"/>
          <p:cNvCxnSpPr>
            <a:cxnSpLocks noChangeShapeType="1"/>
          </p:cNvCxnSpPr>
          <p:nvPr/>
        </p:nvCxnSpPr>
        <p:spPr bwMode="auto">
          <a:xfrm>
            <a:off x="3721894" y="570310"/>
            <a:ext cx="0" cy="3874294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87" name="直接连接符 42"/>
          <p:cNvCxnSpPr>
            <a:cxnSpLocks noChangeShapeType="1"/>
          </p:cNvCxnSpPr>
          <p:nvPr/>
        </p:nvCxnSpPr>
        <p:spPr bwMode="auto">
          <a:xfrm>
            <a:off x="1069181" y="1781175"/>
            <a:ext cx="3900488" cy="0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88" name="直接连接符 44"/>
          <p:cNvCxnSpPr>
            <a:cxnSpLocks noChangeShapeType="1"/>
            <a:stCxn id="3081" idx="1"/>
            <a:endCxn id="3081" idx="3"/>
          </p:cNvCxnSpPr>
          <p:nvPr/>
        </p:nvCxnSpPr>
        <p:spPr bwMode="auto">
          <a:xfrm>
            <a:off x="1069181" y="2502694"/>
            <a:ext cx="3900488" cy="0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3089" name="直接连接符 46"/>
          <p:cNvCxnSpPr>
            <a:cxnSpLocks noChangeShapeType="1"/>
          </p:cNvCxnSpPr>
          <p:nvPr/>
        </p:nvCxnSpPr>
        <p:spPr bwMode="auto">
          <a:xfrm>
            <a:off x="1069181" y="3226594"/>
            <a:ext cx="3892154" cy="0"/>
          </a:xfrm>
          <a:prstGeom prst="line">
            <a:avLst/>
          </a:prstGeom>
          <a:noFill/>
          <a:ln w="6350">
            <a:solidFill>
              <a:srgbClr val="7F7F7F">
                <a:alpha val="67058"/>
              </a:srgbClr>
            </a:solidFill>
            <a:round/>
            <a:headEnd/>
            <a:tailEnd/>
          </a:ln>
        </p:spPr>
      </p:cxnSp>
      <p:sp>
        <p:nvSpPr>
          <p:cNvPr id="3090" name="圆角矩形 6"/>
          <p:cNvSpPr>
            <a:spLocks noChangeArrowheads="1"/>
          </p:cNvSpPr>
          <p:nvPr/>
        </p:nvSpPr>
        <p:spPr bwMode="auto">
          <a:xfrm rot="2760000">
            <a:off x="1732955" y="1528168"/>
            <a:ext cx="1406128" cy="804863"/>
          </a:xfrm>
          <a:prstGeom prst="roundRect">
            <a:avLst>
              <a:gd name="adj" fmla="val 50000"/>
            </a:avLst>
          </a:prstGeom>
          <a:solidFill>
            <a:srgbClr val="FE6F46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1" name="圆角矩形 10"/>
          <p:cNvSpPr>
            <a:spLocks noChangeArrowheads="1"/>
          </p:cNvSpPr>
          <p:nvPr/>
        </p:nvSpPr>
        <p:spPr bwMode="auto">
          <a:xfrm>
            <a:off x="1494235" y="2103835"/>
            <a:ext cx="1406128" cy="803672"/>
          </a:xfrm>
          <a:prstGeom prst="roundRect">
            <a:avLst>
              <a:gd name="adj" fmla="val 50000"/>
            </a:avLst>
          </a:prstGeom>
          <a:solidFill>
            <a:srgbClr val="D779AE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2" name="圆角矩形 11"/>
          <p:cNvSpPr>
            <a:spLocks noChangeArrowheads="1"/>
          </p:cNvSpPr>
          <p:nvPr/>
        </p:nvSpPr>
        <p:spPr bwMode="auto">
          <a:xfrm rot="-2760000">
            <a:off x="1737123" y="2681288"/>
            <a:ext cx="1406128" cy="803672"/>
          </a:xfrm>
          <a:prstGeom prst="roundRect">
            <a:avLst>
              <a:gd name="adj" fmla="val 50000"/>
            </a:avLst>
          </a:prstGeom>
          <a:solidFill>
            <a:srgbClr val="A382C4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3" name="圆角矩形 12"/>
          <p:cNvSpPr>
            <a:spLocks noChangeArrowheads="1"/>
          </p:cNvSpPr>
          <p:nvPr/>
        </p:nvSpPr>
        <p:spPr bwMode="auto">
          <a:xfrm rot="-5400000">
            <a:off x="2295525" y="2909888"/>
            <a:ext cx="1406128" cy="803672"/>
          </a:xfrm>
          <a:prstGeom prst="roundRect">
            <a:avLst>
              <a:gd name="adj" fmla="val 50000"/>
            </a:avLst>
          </a:prstGeom>
          <a:solidFill>
            <a:srgbClr val="87ADD6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4" name="圆角矩形 13"/>
          <p:cNvSpPr>
            <a:spLocks noChangeArrowheads="1"/>
          </p:cNvSpPr>
          <p:nvPr/>
        </p:nvSpPr>
        <p:spPr bwMode="auto">
          <a:xfrm rot="8160000">
            <a:off x="3176588" y="2378869"/>
            <a:ext cx="803672" cy="1407319"/>
          </a:xfrm>
          <a:prstGeom prst="roundRect">
            <a:avLst>
              <a:gd name="adj" fmla="val 50000"/>
            </a:avLst>
          </a:prstGeom>
          <a:solidFill>
            <a:srgbClr val="7CC182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5" name="圆角矩形 14"/>
          <p:cNvSpPr>
            <a:spLocks noChangeArrowheads="1"/>
          </p:cNvSpPr>
          <p:nvPr/>
        </p:nvSpPr>
        <p:spPr bwMode="auto">
          <a:xfrm rot="10800000">
            <a:off x="3131344" y="2087166"/>
            <a:ext cx="1406129" cy="804863"/>
          </a:xfrm>
          <a:prstGeom prst="roundRect">
            <a:avLst>
              <a:gd name="adj" fmla="val 50000"/>
            </a:avLst>
          </a:prstGeom>
          <a:solidFill>
            <a:srgbClr val="BBDE03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6" name="圆角矩形 16"/>
          <p:cNvSpPr>
            <a:spLocks noChangeArrowheads="1"/>
          </p:cNvSpPr>
          <p:nvPr/>
        </p:nvSpPr>
        <p:spPr bwMode="auto">
          <a:xfrm rot="5400000">
            <a:off x="2295525" y="1276351"/>
            <a:ext cx="1406128" cy="803672"/>
          </a:xfrm>
          <a:prstGeom prst="roundRect">
            <a:avLst>
              <a:gd name="adj" fmla="val 50000"/>
            </a:avLst>
          </a:prstGeom>
          <a:solidFill>
            <a:srgbClr val="FCAF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7" name="圆角矩形 15"/>
          <p:cNvSpPr>
            <a:spLocks noChangeArrowheads="1"/>
          </p:cNvSpPr>
          <p:nvPr/>
        </p:nvSpPr>
        <p:spPr bwMode="auto">
          <a:xfrm rot="8100000">
            <a:off x="2897981" y="1531144"/>
            <a:ext cx="1406129" cy="804863"/>
          </a:xfrm>
          <a:prstGeom prst="roundRect">
            <a:avLst>
              <a:gd name="adj" fmla="val 50000"/>
            </a:avLst>
          </a:prstGeom>
          <a:solidFill>
            <a:srgbClr val="F1EB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8" name="文本框 49"/>
          <p:cNvSpPr txBox="1">
            <a:spLocks noChangeArrowheads="1"/>
          </p:cNvSpPr>
          <p:nvPr/>
        </p:nvSpPr>
        <p:spPr bwMode="auto">
          <a:xfrm>
            <a:off x="5915025" y="915591"/>
            <a:ext cx="2720579" cy="173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3600" dirty="0" smtClean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rPr>
              <a:t>No.9</a:t>
            </a:r>
            <a:endParaRPr lang="en-US" altLang="zh-CN" sz="3600" dirty="0">
              <a:solidFill>
                <a:srgbClr val="595959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 sz="3600" dirty="0" smtClean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rPr>
              <a:t>CD</a:t>
            </a:r>
          </a:p>
          <a:p>
            <a:pPr eaLnBrk="1" hangingPunct="1"/>
            <a:r>
              <a:rPr lang="en-US" altLang="zh-CN" sz="3600" dirty="0" smtClean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rPr>
              <a:t>Hovercraft</a:t>
            </a:r>
          </a:p>
        </p:txBody>
      </p:sp>
      <p:sp>
        <p:nvSpPr>
          <p:cNvPr id="3099" name="文本框 51"/>
          <p:cNvSpPr txBox="1">
            <a:spLocks noChangeArrowheads="1"/>
          </p:cNvSpPr>
          <p:nvPr/>
        </p:nvSpPr>
        <p:spPr bwMode="auto">
          <a:xfrm>
            <a:off x="5076056" y="2892028"/>
            <a:ext cx="4185492" cy="126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神奇海螺队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pPr algn="ctr" eaLnBrk="1" hangingPunct="1"/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朱允铉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黄路扬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沈弘毅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周佳宭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陈申伦</a:t>
            </a:r>
            <a:br>
              <a:rPr lang="zh-CN" altLang="en-US" dirty="0" smtClean="0">
                <a:latin typeface="微软雅黑" pitchFamily="34" charset="-122"/>
                <a:ea typeface="微软雅黑" pitchFamily="34" charset="-122"/>
              </a:rPr>
            </a:b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100" name="直接连接符 54"/>
          <p:cNvCxnSpPr>
            <a:cxnSpLocks noChangeShapeType="1"/>
          </p:cNvCxnSpPr>
          <p:nvPr/>
        </p:nvCxnSpPr>
        <p:spPr bwMode="auto">
          <a:xfrm>
            <a:off x="5770960" y="1724025"/>
            <a:ext cx="0" cy="828675"/>
          </a:xfrm>
          <a:prstGeom prst="line">
            <a:avLst/>
          </a:prstGeom>
          <a:noFill/>
          <a:ln w="12700">
            <a:solidFill>
              <a:srgbClr val="7F7F7F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63204" y="577454"/>
            <a:ext cx="1344215" cy="1334690"/>
            <a:chOff x="0" y="0"/>
            <a:chExt cx="5237019" cy="5201394"/>
          </a:xfrm>
        </p:grpSpPr>
        <p:sp>
          <p:nvSpPr>
            <p:cNvPr id="4112" name="同心圆 17"/>
            <p:cNvSpPr>
              <a:spLocks/>
            </p:cNvSpPr>
            <p:nvPr/>
          </p:nvSpPr>
          <p:spPr bwMode="auto">
            <a:xfrm>
              <a:off x="603230" y="583300"/>
              <a:ext cx="4057199" cy="4057199"/>
            </a:xfrm>
            <a:custGeom>
              <a:avLst/>
              <a:gdLst>
                <a:gd name="T0" fmla="*/ 0 w 4057199"/>
                <a:gd name="T1" fmla="*/ 2028600 h 4057199"/>
                <a:gd name="T2" fmla="*/ 2028600 w 4057199"/>
                <a:gd name="T3" fmla="*/ 0 h 4057199"/>
                <a:gd name="T4" fmla="*/ 4057200 w 4057199"/>
                <a:gd name="T5" fmla="*/ 2028600 h 4057199"/>
                <a:gd name="T6" fmla="*/ 2028600 w 4057199"/>
                <a:gd name="T7" fmla="*/ 4057200 h 4057199"/>
                <a:gd name="T8" fmla="*/ 0 w 4057199"/>
                <a:gd name="T9" fmla="*/ 2028600 h 4057199"/>
                <a:gd name="T10" fmla="*/ 0 w 4057199"/>
                <a:gd name="T11" fmla="*/ 2028600 h 4057199"/>
                <a:gd name="T12" fmla="*/ 2028600 w 4057199"/>
                <a:gd name="T13" fmla="*/ 4057200 h 4057199"/>
                <a:gd name="T14" fmla="*/ 4057200 w 4057199"/>
                <a:gd name="T15" fmla="*/ 2028600 h 4057199"/>
                <a:gd name="T16" fmla="*/ 2028600 w 4057199"/>
                <a:gd name="T17" fmla="*/ 0 h 4057199"/>
                <a:gd name="T18" fmla="*/ 0 w 4057199"/>
                <a:gd name="T19" fmla="*/ 2028600 h 405719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057199" h="4057199">
                  <a:moveTo>
                    <a:pt x="0" y="2028600"/>
                  </a:moveTo>
                  <a:cubicBezTo>
                    <a:pt x="0" y="908235"/>
                    <a:pt x="908235" y="0"/>
                    <a:pt x="2028600" y="0"/>
                  </a:cubicBezTo>
                  <a:cubicBezTo>
                    <a:pt x="3148965" y="0"/>
                    <a:pt x="4057200" y="908235"/>
                    <a:pt x="4057200" y="2028600"/>
                  </a:cubicBezTo>
                  <a:cubicBezTo>
                    <a:pt x="4057200" y="3148965"/>
                    <a:pt x="3148965" y="4057200"/>
                    <a:pt x="2028600" y="4057200"/>
                  </a:cubicBezTo>
                  <a:cubicBezTo>
                    <a:pt x="908235" y="4057200"/>
                    <a:pt x="0" y="3148965"/>
                    <a:pt x="0" y="2028600"/>
                  </a:cubicBezTo>
                  <a:close/>
                  <a:moveTo>
                    <a:pt x="0" y="2028600"/>
                  </a:moveTo>
                  <a:cubicBezTo>
                    <a:pt x="0" y="3148965"/>
                    <a:pt x="908235" y="4057200"/>
                    <a:pt x="2028600" y="4057200"/>
                  </a:cubicBezTo>
                  <a:cubicBezTo>
                    <a:pt x="3148965" y="4057200"/>
                    <a:pt x="4057200" y="3148965"/>
                    <a:pt x="4057200" y="2028600"/>
                  </a:cubicBezTo>
                  <a:cubicBezTo>
                    <a:pt x="4057200" y="908235"/>
                    <a:pt x="3148965" y="0"/>
                    <a:pt x="2028600" y="0"/>
                  </a:cubicBezTo>
                  <a:cubicBezTo>
                    <a:pt x="908235" y="0"/>
                    <a:pt x="0" y="908235"/>
                    <a:pt x="0" y="2028600"/>
                  </a:cubicBez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113" name="同心圆 18"/>
            <p:cNvSpPr>
              <a:spLocks/>
            </p:cNvSpPr>
            <p:nvPr/>
          </p:nvSpPr>
          <p:spPr bwMode="auto">
            <a:xfrm>
              <a:off x="1280849" y="1259947"/>
              <a:ext cx="2701987" cy="2701987"/>
            </a:xfrm>
            <a:custGeom>
              <a:avLst/>
              <a:gdLst>
                <a:gd name="T0" fmla="*/ 0 w 2701987"/>
                <a:gd name="T1" fmla="*/ 1350994 h 2701987"/>
                <a:gd name="T2" fmla="*/ 1350994 w 2701987"/>
                <a:gd name="T3" fmla="*/ 0 h 2701987"/>
                <a:gd name="T4" fmla="*/ 2701988 w 2701987"/>
                <a:gd name="T5" fmla="*/ 1350994 h 2701987"/>
                <a:gd name="T6" fmla="*/ 1350994 w 2701987"/>
                <a:gd name="T7" fmla="*/ 2701988 h 2701987"/>
                <a:gd name="T8" fmla="*/ 0 w 2701987"/>
                <a:gd name="T9" fmla="*/ 1350994 h 2701987"/>
                <a:gd name="T10" fmla="*/ 0 w 2701987"/>
                <a:gd name="T11" fmla="*/ 1350994 h 2701987"/>
                <a:gd name="T12" fmla="*/ 1350994 w 2701987"/>
                <a:gd name="T13" fmla="*/ 2701988 h 2701987"/>
                <a:gd name="T14" fmla="*/ 2701988 w 2701987"/>
                <a:gd name="T15" fmla="*/ 1350994 h 2701987"/>
                <a:gd name="T16" fmla="*/ 1350994 w 2701987"/>
                <a:gd name="T17" fmla="*/ 0 h 2701987"/>
                <a:gd name="T18" fmla="*/ 0 w 2701987"/>
                <a:gd name="T19" fmla="*/ 1350994 h 27019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01987" h="2701987">
                  <a:moveTo>
                    <a:pt x="0" y="1350994"/>
                  </a:moveTo>
                  <a:cubicBezTo>
                    <a:pt x="0" y="604861"/>
                    <a:pt x="604861" y="0"/>
                    <a:pt x="1350994" y="0"/>
                  </a:cubicBezTo>
                  <a:cubicBezTo>
                    <a:pt x="2097127" y="0"/>
                    <a:pt x="2701988" y="604861"/>
                    <a:pt x="2701988" y="1350994"/>
                  </a:cubicBezTo>
                  <a:cubicBezTo>
                    <a:pt x="2701988" y="2097127"/>
                    <a:pt x="2097127" y="2701988"/>
                    <a:pt x="1350994" y="2701988"/>
                  </a:cubicBezTo>
                  <a:cubicBezTo>
                    <a:pt x="604861" y="2701988"/>
                    <a:pt x="0" y="2097127"/>
                    <a:pt x="0" y="1350994"/>
                  </a:cubicBezTo>
                  <a:close/>
                  <a:moveTo>
                    <a:pt x="0" y="1350994"/>
                  </a:moveTo>
                  <a:cubicBezTo>
                    <a:pt x="0" y="2097127"/>
                    <a:pt x="604861" y="2701988"/>
                    <a:pt x="1350994" y="2701988"/>
                  </a:cubicBezTo>
                  <a:cubicBezTo>
                    <a:pt x="2097127" y="2701988"/>
                    <a:pt x="2701988" y="2097127"/>
                    <a:pt x="2701988" y="1350994"/>
                  </a:cubicBezTo>
                  <a:cubicBezTo>
                    <a:pt x="2701988" y="604861"/>
                    <a:pt x="2097127" y="0"/>
                    <a:pt x="1350994" y="0"/>
                  </a:cubicBezTo>
                  <a:cubicBezTo>
                    <a:pt x="604861" y="0"/>
                    <a:pt x="0" y="604861"/>
                    <a:pt x="0" y="1350994"/>
                  </a:cubicBez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114" name="同心圆 19"/>
            <p:cNvSpPr>
              <a:spLocks/>
            </p:cNvSpPr>
            <p:nvPr/>
          </p:nvSpPr>
          <p:spPr bwMode="auto">
            <a:xfrm>
              <a:off x="1669638" y="1650882"/>
              <a:ext cx="1926617" cy="1926617"/>
            </a:xfrm>
            <a:custGeom>
              <a:avLst/>
              <a:gdLst>
                <a:gd name="T0" fmla="*/ 0 w 1926617"/>
                <a:gd name="T1" fmla="*/ 963309 h 1926617"/>
                <a:gd name="T2" fmla="*/ 963309 w 1926617"/>
                <a:gd name="T3" fmla="*/ 0 h 1926617"/>
                <a:gd name="T4" fmla="*/ 1926618 w 1926617"/>
                <a:gd name="T5" fmla="*/ 963309 h 1926617"/>
                <a:gd name="T6" fmla="*/ 963309 w 1926617"/>
                <a:gd name="T7" fmla="*/ 1926618 h 1926617"/>
                <a:gd name="T8" fmla="*/ 0 w 1926617"/>
                <a:gd name="T9" fmla="*/ 963309 h 1926617"/>
                <a:gd name="T10" fmla="*/ 0 w 1926617"/>
                <a:gd name="T11" fmla="*/ 963309 h 1926617"/>
                <a:gd name="T12" fmla="*/ 963309 w 1926617"/>
                <a:gd name="T13" fmla="*/ 1926618 h 1926617"/>
                <a:gd name="T14" fmla="*/ 1926618 w 1926617"/>
                <a:gd name="T15" fmla="*/ 963309 h 1926617"/>
                <a:gd name="T16" fmla="*/ 963309 w 1926617"/>
                <a:gd name="T17" fmla="*/ 0 h 1926617"/>
                <a:gd name="T18" fmla="*/ 0 w 1926617"/>
                <a:gd name="T19" fmla="*/ 963309 h 19266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26617" h="1926617">
                  <a:moveTo>
                    <a:pt x="0" y="963309"/>
                  </a:moveTo>
                  <a:cubicBezTo>
                    <a:pt x="0" y="431288"/>
                    <a:pt x="431288" y="0"/>
                    <a:pt x="963309" y="0"/>
                  </a:cubicBezTo>
                  <a:cubicBezTo>
                    <a:pt x="1495330" y="0"/>
                    <a:pt x="1926618" y="431288"/>
                    <a:pt x="1926618" y="963309"/>
                  </a:cubicBezTo>
                  <a:cubicBezTo>
                    <a:pt x="1926618" y="1495330"/>
                    <a:pt x="1495330" y="1926618"/>
                    <a:pt x="963309" y="1926618"/>
                  </a:cubicBezTo>
                  <a:cubicBezTo>
                    <a:pt x="431288" y="1926618"/>
                    <a:pt x="0" y="1495330"/>
                    <a:pt x="0" y="963309"/>
                  </a:cubicBezTo>
                  <a:close/>
                  <a:moveTo>
                    <a:pt x="0" y="963309"/>
                  </a:moveTo>
                  <a:cubicBezTo>
                    <a:pt x="0" y="1495330"/>
                    <a:pt x="431288" y="1926618"/>
                    <a:pt x="963309" y="1926618"/>
                  </a:cubicBezTo>
                  <a:cubicBezTo>
                    <a:pt x="1495330" y="1926618"/>
                    <a:pt x="1926618" y="1495330"/>
                    <a:pt x="1926618" y="963309"/>
                  </a:cubicBezTo>
                  <a:cubicBezTo>
                    <a:pt x="1926618" y="431288"/>
                    <a:pt x="1495330" y="0"/>
                    <a:pt x="963309" y="0"/>
                  </a:cubicBezTo>
                  <a:cubicBezTo>
                    <a:pt x="431288" y="0"/>
                    <a:pt x="0" y="431288"/>
                    <a:pt x="0" y="963309"/>
                  </a:cubicBez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4115" name="直接连接符 21"/>
            <p:cNvCxnSpPr>
              <a:cxnSpLocks noChangeShapeType="1"/>
            </p:cNvCxnSpPr>
            <p:nvPr/>
          </p:nvCxnSpPr>
          <p:spPr bwMode="auto">
            <a:xfrm>
              <a:off x="0" y="359879"/>
              <a:ext cx="5237019" cy="0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16" name="直接连接符 23"/>
            <p:cNvCxnSpPr>
              <a:cxnSpLocks noChangeShapeType="1"/>
            </p:cNvCxnSpPr>
            <p:nvPr/>
          </p:nvCxnSpPr>
          <p:spPr bwMode="auto">
            <a:xfrm>
              <a:off x="35626" y="4868883"/>
              <a:ext cx="5177642" cy="0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17" name="直接连接符 25"/>
            <p:cNvCxnSpPr>
              <a:cxnSpLocks noChangeShapeType="1"/>
            </p:cNvCxnSpPr>
            <p:nvPr/>
          </p:nvCxnSpPr>
          <p:spPr bwMode="auto">
            <a:xfrm>
              <a:off x="391886" y="35627"/>
              <a:ext cx="0" cy="5130140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18" name="直接连接符 27"/>
            <p:cNvCxnSpPr>
              <a:cxnSpLocks noChangeShapeType="1"/>
            </p:cNvCxnSpPr>
            <p:nvPr/>
          </p:nvCxnSpPr>
          <p:spPr bwMode="auto">
            <a:xfrm>
              <a:off x="4880759" y="47502"/>
              <a:ext cx="0" cy="5142016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sp>
          <p:nvSpPr>
            <p:cNvPr id="4119" name="圆角矩形 28"/>
            <p:cNvSpPr>
              <a:spLocks noChangeArrowheads="1"/>
            </p:cNvSpPr>
            <p:nvPr/>
          </p:nvSpPr>
          <p:spPr bwMode="auto">
            <a:xfrm>
              <a:off x="35627" y="35626"/>
              <a:ext cx="5201392" cy="5153891"/>
            </a:xfrm>
            <a:prstGeom prst="roundRect">
              <a:avLst>
                <a:gd name="adj" fmla="val 22565"/>
              </a:avLst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4120" name="直接连接符 32"/>
            <p:cNvCxnSpPr>
              <a:cxnSpLocks noChangeShapeType="1"/>
            </p:cNvCxnSpPr>
            <p:nvPr/>
          </p:nvCxnSpPr>
          <p:spPr bwMode="auto">
            <a:xfrm>
              <a:off x="35626" y="0"/>
              <a:ext cx="5153891" cy="5189517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21" name="直接连接符 34"/>
            <p:cNvCxnSpPr>
              <a:cxnSpLocks noChangeShapeType="1"/>
            </p:cNvCxnSpPr>
            <p:nvPr/>
          </p:nvCxnSpPr>
          <p:spPr bwMode="auto">
            <a:xfrm flipV="1">
              <a:off x="35626" y="11877"/>
              <a:ext cx="5189517" cy="5189517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22" name="直接连接符 36"/>
            <p:cNvCxnSpPr>
              <a:cxnSpLocks noChangeShapeType="1"/>
            </p:cNvCxnSpPr>
            <p:nvPr/>
          </p:nvCxnSpPr>
          <p:spPr bwMode="auto">
            <a:xfrm>
              <a:off x="1669638" y="35626"/>
              <a:ext cx="0" cy="5142016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23" name="直接连接符 38"/>
            <p:cNvCxnSpPr>
              <a:cxnSpLocks noChangeShapeType="1"/>
              <a:endCxn id="4119" idx="2"/>
            </p:cNvCxnSpPr>
            <p:nvPr/>
          </p:nvCxnSpPr>
          <p:spPr bwMode="auto">
            <a:xfrm>
              <a:off x="2600697" y="11877"/>
              <a:ext cx="35626" cy="5177640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24" name="直接连接符 40"/>
            <p:cNvCxnSpPr>
              <a:cxnSpLocks noChangeShapeType="1"/>
            </p:cNvCxnSpPr>
            <p:nvPr/>
          </p:nvCxnSpPr>
          <p:spPr bwMode="auto">
            <a:xfrm>
              <a:off x="3572505" y="35626"/>
              <a:ext cx="0" cy="5165768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25" name="直接连接符 42"/>
            <p:cNvCxnSpPr>
              <a:cxnSpLocks noChangeShapeType="1"/>
            </p:cNvCxnSpPr>
            <p:nvPr/>
          </p:nvCxnSpPr>
          <p:spPr bwMode="auto">
            <a:xfrm>
              <a:off x="35626" y="1650882"/>
              <a:ext cx="5201393" cy="0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26" name="直接连接符 44"/>
            <p:cNvCxnSpPr>
              <a:cxnSpLocks noChangeShapeType="1"/>
              <a:stCxn id="4119" idx="1"/>
              <a:endCxn id="4119" idx="3"/>
            </p:cNvCxnSpPr>
            <p:nvPr/>
          </p:nvCxnSpPr>
          <p:spPr bwMode="auto">
            <a:xfrm>
              <a:off x="35627" y="2612572"/>
              <a:ext cx="5201392" cy="0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  <p:cxnSp>
          <p:nvCxnSpPr>
            <p:cNvPr id="4127" name="直接连接符 46"/>
            <p:cNvCxnSpPr>
              <a:cxnSpLocks noChangeShapeType="1"/>
            </p:cNvCxnSpPr>
            <p:nvPr/>
          </p:nvCxnSpPr>
          <p:spPr bwMode="auto">
            <a:xfrm>
              <a:off x="35626" y="3577499"/>
              <a:ext cx="5189517" cy="0"/>
            </a:xfrm>
            <a:prstGeom prst="line">
              <a:avLst/>
            </a:prstGeom>
            <a:noFill/>
            <a:ln w="3175">
              <a:solidFill>
                <a:srgbClr val="BFBFBF">
                  <a:alpha val="56078"/>
                </a:srgbClr>
              </a:solidFill>
              <a:round/>
              <a:headEnd/>
              <a:tailEnd/>
            </a:ln>
          </p:spPr>
        </p:cxnSp>
      </p:grpSp>
      <p:sp>
        <p:nvSpPr>
          <p:cNvPr id="4099" name="文本框 49"/>
          <p:cNvSpPr txBox="1">
            <a:spLocks noChangeArrowheads="1"/>
          </p:cNvSpPr>
          <p:nvPr/>
        </p:nvSpPr>
        <p:spPr bwMode="auto">
          <a:xfrm>
            <a:off x="665560" y="894160"/>
            <a:ext cx="1735931" cy="70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41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rPr>
              <a:t>关键词</a:t>
            </a:r>
          </a:p>
        </p:txBody>
      </p:sp>
      <p:sp>
        <p:nvSpPr>
          <p:cNvPr id="4100" name="文本框 1"/>
          <p:cNvSpPr txBox="1">
            <a:spLocks noChangeArrowheads="1"/>
          </p:cNvSpPr>
          <p:nvPr/>
        </p:nvSpPr>
        <p:spPr bwMode="auto">
          <a:xfrm>
            <a:off x="1395413" y="2262188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1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cxnSp>
        <p:nvCxnSpPr>
          <p:cNvPr id="4101" name="直接连接符 35"/>
          <p:cNvCxnSpPr>
            <a:cxnSpLocks noChangeShapeType="1"/>
          </p:cNvCxnSpPr>
          <p:nvPr/>
        </p:nvCxnSpPr>
        <p:spPr bwMode="auto">
          <a:xfrm flipH="1">
            <a:off x="1447800" y="2370535"/>
            <a:ext cx="357188" cy="435769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sp>
        <p:nvSpPr>
          <p:cNvPr id="4102" name="文本框 7"/>
          <p:cNvSpPr txBox="1">
            <a:spLocks noChangeArrowheads="1"/>
          </p:cNvSpPr>
          <p:nvPr/>
        </p:nvSpPr>
        <p:spPr bwMode="auto">
          <a:xfrm>
            <a:off x="1626394" y="2527697"/>
            <a:ext cx="1549004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3" name="文本框 27"/>
          <p:cNvSpPr txBox="1">
            <a:spLocks noChangeArrowheads="1"/>
          </p:cNvSpPr>
          <p:nvPr/>
        </p:nvSpPr>
        <p:spPr bwMode="auto">
          <a:xfrm>
            <a:off x="3833813" y="2262188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2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cxnSp>
        <p:nvCxnSpPr>
          <p:cNvPr id="4104" name="直接连接符 43"/>
          <p:cNvCxnSpPr>
            <a:cxnSpLocks noChangeShapeType="1"/>
          </p:cNvCxnSpPr>
          <p:nvPr/>
        </p:nvCxnSpPr>
        <p:spPr bwMode="auto">
          <a:xfrm flipH="1">
            <a:off x="3887391" y="2370535"/>
            <a:ext cx="357188" cy="435769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sp>
        <p:nvSpPr>
          <p:cNvPr id="4105" name="文本框 7"/>
          <p:cNvSpPr txBox="1">
            <a:spLocks noChangeArrowheads="1"/>
          </p:cNvSpPr>
          <p:nvPr/>
        </p:nvSpPr>
        <p:spPr bwMode="auto">
          <a:xfrm>
            <a:off x="4065985" y="2527697"/>
            <a:ext cx="1547813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6" name="文本框 31"/>
          <p:cNvSpPr txBox="1">
            <a:spLocks noChangeArrowheads="1"/>
          </p:cNvSpPr>
          <p:nvPr/>
        </p:nvSpPr>
        <p:spPr bwMode="auto">
          <a:xfrm>
            <a:off x="6118623" y="2262188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3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cxnSp>
        <p:nvCxnSpPr>
          <p:cNvPr id="4107" name="直接连接符 53"/>
          <p:cNvCxnSpPr>
            <a:cxnSpLocks noChangeShapeType="1"/>
          </p:cNvCxnSpPr>
          <p:nvPr/>
        </p:nvCxnSpPr>
        <p:spPr bwMode="auto">
          <a:xfrm flipH="1">
            <a:off x="6171010" y="2370535"/>
            <a:ext cx="357188" cy="435769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sp>
        <p:nvSpPr>
          <p:cNvPr id="4108" name="文本框 7"/>
          <p:cNvSpPr txBox="1">
            <a:spLocks noChangeArrowheads="1"/>
          </p:cNvSpPr>
          <p:nvPr/>
        </p:nvSpPr>
        <p:spPr bwMode="auto">
          <a:xfrm>
            <a:off x="6349603" y="2527697"/>
            <a:ext cx="1547813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Add Your Title</a:t>
            </a:r>
            <a:endParaRPr lang="zh-CN" altLang="en-US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9" name="文本框 31"/>
          <p:cNvSpPr txBox="1">
            <a:spLocks noChangeArrowheads="1"/>
          </p:cNvSpPr>
          <p:nvPr/>
        </p:nvSpPr>
        <p:spPr bwMode="auto">
          <a:xfrm>
            <a:off x="1626394" y="2843213"/>
            <a:ext cx="1737122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100" dirty="0"/>
          </a:p>
        </p:txBody>
      </p:sp>
      <p:sp>
        <p:nvSpPr>
          <p:cNvPr id="4110" name="文本框 31"/>
          <p:cNvSpPr txBox="1">
            <a:spLocks noChangeArrowheads="1"/>
          </p:cNvSpPr>
          <p:nvPr/>
        </p:nvSpPr>
        <p:spPr bwMode="auto">
          <a:xfrm>
            <a:off x="4065985" y="2843213"/>
            <a:ext cx="1737122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100" dirty="0"/>
          </a:p>
        </p:txBody>
      </p:sp>
      <p:sp>
        <p:nvSpPr>
          <p:cNvPr id="4111" name="文本框 31"/>
          <p:cNvSpPr txBox="1">
            <a:spLocks noChangeArrowheads="1"/>
          </p:cNvSpPr>
          <p:nvPr/>
        </p:nvSpPr>
        <p:spPr bwMode="auto">
          <a:xfrm>
            <a:off x="6349603" y="2843213"/>
            <a:ext cx="1737122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WPS</a:t>
            </a: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演示助您快速创建极具感染力的演示文稿，打造令人震撼的影院效果。</a:t>
            </a:r>
            <a:endParaRPr lang="zh-CN" alt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1"/>
          <p:cNvSpPr txBox="1">
            <a:spLocks noChangeArrowheads="1"/>
          </p:cNvSpPr>
          <p:nvPr/>
        </p:nvSpPr>
        <p:spPr bwMode="auto">
          <a:xfrm>
            <a:off x="1423988" y="1946672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1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5123" name="文本框 7"/>
          <p:cNvSpPr txBox="1">
            <a:spLocks noChangeArrowheads="1"/>
          </p:cNvSpPr>
          <p:nvPr/>
        </p:nvSpPr>
        <p:spPr bwMode="auto">
          <a:xfrm>
            <a:off x="1808560" y="1735932"/>
            <a:ext cx="1549003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优点</a:t>
            </a:r>
          </a:p>
        </p:txBody>
      </p:sp>
      <p:sp>
        <p:nvSpPr>
          <p:cNvPr id="5124" name="空心弧 2"/>
          <p:cNvSpPr>
            <a:spLocks/>
          </p:cNvSpPr>
          <p:nvPr/>
        </p:nvSpPr>
        <p:spPr bwMode="auto">
          <a:xfrm rot="5400000">
            <a:off x="3788569" y="1414463"/>
            <a:ext cx="1394222" cy="1394222"/>
          </a:xfrm>
          <a:custGeom>
            <a:avLst/>
            <a:gdLst>
              <a:gd name="T0" fmla="*/ 628567 w 1858963"/>
              <a:gd name="T1" fmla="*/ 1808905 h 1858963"/>
              <a:gd name="T2" fmla="*/ 22184 w 1858963"/>
              <a:gd name="T3" fmla="*/ 727619 h 1858963"/>
              <a:gd name="T4" fmla="*/ 1029817 w 1858963"/>
              <a:gd name="T5" fmla="*/ 5430 h 1858963"/>
              <a:gd name="T6" fmla="*/ 1858961 w 1858963"/>
              <a:gd name="T7" fmla="*/ 927060 h 1858963"/>
              <a:gd name="T8" fmla="*/ 1858960 w 1858963"/>
              <a:gd name="T9" fmla="*/ 927061 h 1858963"/>
              <a:gd name="T10" fmla="*/ 1029816 w 1858963"/>
              <a:gd name="T11" fmla="*/ 5431 h 1858963"/>
              <a:gd name="T12" fmla="*/ 22183 w 1858963"/>
              <a:gd name="T13" fmla="*/ 727620 h 1858963"/>
              <a:gd name="T14" fmla="*/ 628566 w 1858963"/>
              <a:gd name="T15" fmla="*/ 1808906 h 1858963"/>
              <a:gd name="T16" fmla="*/ 628567 w 1858963"/>
              <a:gd name="T17" fmla="*/ 1808905 h 18589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8963" h="1858963">
                <a:moveTo>
                  <a:pt x="628567" y="1808905"/>
                </a:moveTo>
                <a:cubicBezTo>
                  <a:pt x="180492" y="1655586"/>
                  <a:pt x="-80667" y="1189895"/>
                  <a:pt x="22184" y="727619"/>
                </a:cubicBezTo>
                <a:cubicBezTo>
                  <a:pt x="125034" y="265343"/>
                  <a:pt x="559005" y="-45692"/>
                  <a:pt x="1029817" y="5430"/>
                </a:cubicBezTo>
                <a:cubicBezTo>
                  <a:pt x="1500629" y="56552"/>
                  <a:pt x="1857727" y="453482"/>
                  <a:pt x="1858961" y="927060"/>
                </a:cubicBezTo>
                <a:lnTo>
                  <a:pt x="1858960" y="927061"/>
                </a:lnTo>
                <a:cubicBezTo>
                  <a:pt x="1857727" y="453483"/>
                  <a:pt x="1500629" y="56553"/>
                  <a:pt x="1029816" y="5431"/>
                </a:cubicBezTo>
                <a:cubicBezTo>
                  <a:pt x="559004" y="-45691"/>
                  <a:pt x="125034" y="265344"/>
                  <a:pt x="22183" y="727620"/>
                </a:cubicBezTo>
                <a:cubicBezTo>
                  <a:pt x="-80667" y="1189896"/>
                  <a:pt x="180492" y="1655588"/>
                  <a:pt x="628566" y="1808906"/>
                </a:cubicBezTo>
                <a:lnTo>
                  <a:pt x="628567" y="1808905"/>
                </a:lnTo>
                <a:close/>
              </a:path>
            </a:pathLst>
          </a:custGeom>
          <a:noFill/>
          <a:ln w="12700" cap="flat" cmpd="sng">
            <a:solidFill>
              <a:srgbClr val="BFBFBF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5125" name="空心弧 47"/>
          <p:cNvSpPr>
            <a:spLocks/>
          </p:cNvSpPr>
          <p:nvPr/>
        </p:nvSpPr>
        <p:spPr bwMode="auto">
          <a:xfrm rot="16200000" flipH="1">
            <a:off x="3812382" y="2808685"/>
            <a:ext cx="1394222" cy="1394222"/>
          </a:xfrm>
          <a:custGeom>
            <a:avLst/>
            <a:gdLst>
              <a:gd name="T0" fmla="*/ 0 w 1858963"/>
              <a:gd name="T1" fmla="*/ 929482 h 1858963"/>
              <a:gd name="T2" fmla="*/ 798445 w 1858963"/>
              <a:gd name="T3" fmla="*/ 9283 h 1858963"/>
              <a:gd name="T4" fmla="*/ 1822015 w 1858963"/>
              <a:gd name="T5" fmla="*/ 670026 h 1858963"/>
              <a:gd name="T6" fmla="*/ 1312173 w 1858963"/>
              <a:gd name="T7" fmla="*/ 1776526 h 1858963"/>
              <a:gd name="T8" fmla="*/ 1312172 w 1858963"/>
              <a:gd name="T9" fmla="*/ 1776525 h 1858963"/>
              <a:gd name="T10" fmla="*/ 1822014 w 1858963"/>
              <a:gd name="T11" fmla="*/ 670025 h 1858963"/>
              <a:gd name="T12" fmla="*/ 798444 w 1858963"/>
              <a:gd name="T13" fmla="*/ 9282 h 1858963"/>
              <a:gd name="T14" fmla="*/ -1 w 1858963"/>
              <a:gd name="T15" fmla="*/ 929481 h 1858963"/>
              <a:gd name="T16" fmla="*/ 0 w 1858963"/>
              <a:gd name="T17" fmla="*/ 929482 h 18589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8963" h="1858963">
                <a:moveTo>
                  <a:pt x="0" y="929482"/>
                </a:moveTo>
                <a:cubicBezTo>
                  <a:pt x="0" y="466767"/>
                  <a:pt x="340351" y="74516"/>
                  <a:pt x="798445" y="9283"/>
                </a:cubicBezTo>
                <a:cubicBezTo>
                  <a:pt x="1256539" y="-55950"/>
                  <a:pt x="1692854" y="225703"/>
                  <a:pt x="1822017" y="670026"/>
                </a:cubicBezTo>
                <a:cubicBezTo>
                  <a:pt x="1951180" y="1114348"/>
                  <a:pt x="1733850" y="1586013"/>
                  <a:pt x="1312175" y="1776526"/>
                </a:cubicBezTo>
                <a:lnTo>
                  <a:pt x="1312174" y="1776525"/>
                </a:lnTo>
                <a:cubicBezTo>
                  <a:pt x="1733849" y="1586013"/>
                  <a:pt x="1951179" y="1114348"/>
                  <a:pt x="1822016" y="670025"/>
                </a:cubicBezTo>
                <a:cubicBezTo>
                  <a:pt x="1692853" y="225703"/>
                  <a:pt x="1256538" y="-55951"/>
                  <a:pt x="798444" y="9282"/>
                </a:cubicBezTo>
                <a:cubicBezTo>
                  <a:pt x="340350" y="74515"/>
                  <a:pt x="-1" y="466766"/>
                  <a:pt x="-1" y="929481"/>
                </a:cubicBezTo>
                <a:lnTo>
                  <a:pt x="0" y="929482"/>
                </a:lnTo>
                <a:close/>
              </a:path>
            </a:pathLst>
          </a:custGeom>
          <a:noFill/>
          <a:ln w="12700" cap="flat" cmpd="sng">
            <a:solidFill>
              <a:srgbClr val="BFBFBF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5126" name="椭圆 3"/>
          <p:cNvSpPr>
            <a:spLocks noChangeArrowheads="1"/>
          </p:cNvSpPr>
          <p:nvPr/>
        </p:nvSpPr>
        <p:spPr bwMode="auto">
          <a:xfrm>
            <a:off x="3893344" y="1507331"/>
            <a:ext cx="1185863" cy="1185863"/>
          </a:xfrm>
          <a:prstGeom prst="ellipse">
            <a:avLst/>
          </a:prstGeom>
          <a:solidFill>
            <a:srgbClr val="A6A6A6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7" name="椭圆 52"/>
          <p:cNvSpPr>
            <a:spLocks noChangeArrowheads="1"/>
          </p:cNvSpPr>
          <p:nvPr/>
        </p:nvSpPr>
        <p:spPr bwMode="auto">
          <a:xfrm>
            <a:off x="3914775" y="2901553"/>
            <a:ext cx="1185863" cy="1185863"/>
          </a:xfrm>
          <a:prstGeom prst="ellipse">
            <a:avLst/>
          </a:prstGeom>
          <a:solidFill>
            <a:srgbClr val="F2F2F2"/>
          </a:solidFill>
          <a:ln w="12700">
            <a:solidFill>
              <a:srgbClr val="A6A6A6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8" name="文本框 31"/>
          <p:cNvSpPr txBox="1">
            <a:spLocks noChangeArrowheads="1"/>
          </p:cNvSpPr>
          <p:nvPr/>
        </p:nvSpPr>
        <p:spPr bwMode="auto">
          <a:xfrm>
            <a:off x="1790700" y="2126456"/>
            <a:ext cx="1952625" cy="117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、建立合理模型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、设计合理实验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、变量控制恰当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、表述严谨明确</a:t>
            </a:r>
            <a:endParaRPr lang="zh-CN" altLang="en-US"/>
          </a:p>
        </p:txBody>
      </p:sp>
      <p:cxnSp>
        <p:nvCxnSpPr>
          <p:cNvPr id="5129" name="直接连接符 6"/>
          <p:cNvCxnSpPr>
            <a:cxnSpLocks noChangeShapeType="1"/>
          </p:cNvCxnSpPr>
          <p:nvPr/>
        </p:nvCxnSpPr>
        <p:spPr bwMode="auto">
          <a:xfrm>
            <a:off x="1790700" y="1793081"/>
            <a:ext cx="0" cy="744141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sp>
        <p:nvSpPr>
          <p:cNvPr id="5130" name="文本框 1"/>
          <p:cNvSpPr txBox="1">
            <a:spLocks noChangeArrowheads="1"/>
          </p:cNvSpPr>
          <p:nvPr/>
        </p:nvSpPr>
        <p:spPr bwMode="auto">
          <a:xfrm>
            <a:off x="5381626" y="3296841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2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5131" name="文本框 7"/>
          <p:cNvSpPr txBox="1">
            <a:spLocks noChangeArrowheads="1"/>
          </p:cNvSpPr>
          <p:nvPr/>
        </p:nvSpPr>
        <p:spPr bwMode="auto">
          <a:xfrm>
            <a:off x="5766198" y="3086101"/>
            <a:ext cx="1549003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缺点</a:t>
            </a:r>
          </a:p>
        </p:txBody>
      </p:sp>
      <p:sp>
        <p:nvSpPr>
          <p:cNvPr id="5132" name="文本框 31"/>
          <p:cNvSpPr txBox="1">
            <a:spLocks noChangeArrowheads="1"/>
          </p:cNvSpPr>
          <p:nvPr/>
        </p:nvSpPr>
        <p:spPr bwMode="auto">
          <a:xfrm>
            <a:off x="5766197" y="3457575"/>
            <a:ext cx="1952625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、模型建立不合理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、假设不合理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133" name="直接连接符 60"/>
          <p:cNvCxnSpPr>
            <a:cxnSpLocks noChangeShapeType="1"/>
          </p:cNvCxnSpPr>
          <p:nvPr/>
        </p:nvCxnSpPr>
        <p:spPr bwMode="auto">
          <a:xfrm>
            <a:off x="5748338" y="3143250"/>
            <a:ext cx="0" cy="744141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pic>
        <p:nvPicPr>
          <p:cNvPr id="5134" name="图片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1951" y="1785938"/>
            <a:ext cx="651272" cy="65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图片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8131" y="3105150"/>
            <a:ext cx="820341" cy="82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6" name="文本框 7"/>
          <p:cNvSpPr txBox="1">
            <a:spLocks noChangeArrowheads="1"/>
          </p:cNvSpPr>
          <p:nvPr/>
        </p:nvSpPr>
        <p:spPr bwMode="auto">
          <a:xfrm>
            <a:off x="3299222" y="661988"/>
            <a:ext cx="25193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27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正方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1"/>
          <p:cNvSpPr txBox="1">
            <a:spLocks noChangeArrowheads="1"/>
          </p:cNvSpPr>
          <p:nvPr/>
        </p:nvSpPr>
        <p:spPr bwMode="auto">
          <a:xfrm>
            <a:off x="1423988" y="1946672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1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6147" name="文本框 7"/>
          <p:cNvSpPr txBox="1">
            <a:spLocks noChangeArrowheads="1"/>
          </p:cNvSpPr>
          <p:nvPr/>
        </p:nvSpPr>
        <p:spPr bwMode="auto">
          <a:xfrm>
            <a:off x="1808560" y="1735932"/>
            <a:ext cx="1549003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优点</a:t>
            </a:r>
          </a:p>
        </p:txBody>
      </p:sp>
      <p:sp>
        <p:nvSpPr>
          <p:cNvPr id="6148" name="空心弧 2"/>
          <p:cNvSpPr>
            <a:spLocks/>
          </p:cNvSpPr>
          <p:nvPr/>
        </p:nvSpPr>
        <p:spPr bwMode="auto">
          <a:xfrm rot="5400000">
            <a:off x="3788569" y="1414463"/>
            <a:ext cx="1394222" cy="1394222"/>
          </a:xfrm>
          <a:custGeom>
            <a:avLst/>
            <a:gdLst>
              <a:gd name="T0" fmla="*/ 628567 w 1858963"/>
              <a:gd name="T1" fmla="*/ 1808905 h 1858963"/>
              <a:gd name="T2" fmla="*/ 22184 w 1858963"/>
              <a:gd name="T3" fmla="*/ 727619 h 1858963"/>
              <a:gd name="T4" fmla="*/ 1029817 w 1858963"/>
              <a:gd name="T5" fmla="*/ 5430 h 1858963"/>
              <a:gd name="T6" fmla="*/ 1858961 w 1858963"/>
              <a:gd name="T7" fmla="*/ 927060 h 1858963"/>
              <a:gd name="T8" fmla="*/ 1858960 w 1858963"/>
              <a:gd name="T9" fmla="*/ 927061 h 1858963"/>
              <a:gd name="T10" fmla="*/ 1029816 w 1858963"/>
              <a:gd name="T11" fmla="*/ 5431 h 1858963"/>
              <a:gd name="T12" fmla="*/ 22183 w 1858963"/>
              <a:gd name="T13" fmla="*/ 727620 h 1858963"/>
              <a:gd name="T14" fmla="*/ 628566 w 1858963"/>
              <a:gd name="T15" fmla="*/ 1808906 h 1858963"/>
              <a:gd name="T16" fmla="*/ 628567 w 1858963"/>
              <a:gd name="T17" fmla="*/ 1808905 h 18589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8963" h="1858963">
                <a:moveTo>
                  <a:pt x="628567" y="1808905"/>
                </a:moveTo>
                <a:cubicBezTo>
                  <a:pt x="180492" y="1655586"/>
                  <a:pt x="-80667" y="1189895"/>
                  <a:pt x="22184" y="727619"/>
                </a:cubicBezTo>
                <a:cubicBezTo>
                  <a:pt x="125034" y="265343"/>
                  <a:pt x="559005" y="-45692"/>
                  <a:pt x="1029817" y="5430"/>
                </a:cubicBezTo>
                <a:cubicBezTo>
                  <a:pt x="1500629" y="56552"/>
                  <a:pt x="1857727" y="453482"/>
                  <a:pt x="1858961" y="927060"/>
                </a:cubicBezTo>
                <a:lnTo>
                  <a:pt x="1858960" y="927061"/>
                </a:lnTo>
                <a:cubicBezTo>
                  <a:pt x="1857727" y="453483"/>
                  <a:pt x="1500629" y="56553"/>
                  <a:pt x="1029816" y="5431"/>
                </a:cubicBezTo>
                <a:cubicBezTo>
                  <a:pt x="559004" y="-45691"/>
                  <a:pt x="125034" y="265344"/>
                  <a:pt x="22183" y="727620"/>
                </a:cubicBezTo>
                <a:cubicBezTo>
                  <a:pt x="-80667" y="1189896"/>
                  <a:pt x="180492" y="1655588"/>
                  <a:pt x="628566" y="1808906"/>
                </a:cubicBezTo>
                <a:lnTo>
                  <a:pt x="628567" y="1808905"/>
                </a:lnTo>
                <a:close/>
              </a:path>
            </a:pathLst>
          </a:custGeom>
          <a:noFill/>
          <a:ln w="12700" cap="flat" cmpd="sng">
            <a:solidFill>
              <a:srgbClr val="BFBFBF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6149" name="空心弧 47"/>
          <p:cNvSpPr>
            <a:spLocks/>
          </p:cNvSpPr>
          <p:nvPr/>
        </p:nvSpPr>
        <p:spPr bwMode="auto">
          <a:xfrm rot="16200000" flipH="1">
            <a:off x="3812382" y="2808685"/>
            <a:ext cx="1394222" cy="1394222"/>
          </a:xfrm>
          <a:custGeom>
            <a:avLst/>
            <a:gdLst>
              <a:gd name="T0" fmla="*/ 0 w 1858963"/>
              <a:gd name="T1" fmla="*/ 929482 h 1858963"/>
              <a:gd name="T2" fmla="*/ 798445 w 1858963"/>
              <a:gd name="T3" fmla="*/ 9283 h 1858963"/>
              <a:gd name="T4" fmla="*/ 1822015 w 1858963"/>
              <a:gd name="T5" fmla="*/ 670026 h 1858963"/>
              <a:gd name="T6" fmla="*/ 1312173 w 1858963"/>
              <a:gd name="T7" fmla="*/ 1776526 h 1858963"/>
              <a:gd name="T8" fmla="*/ 1312172 w 1858963"/>
              <a:gd name="T9" fmla="*/ 1776525 h 1858963"/>
              <a:gd name="T10" fmla="*/ 1822014 w 1858963"/>
              <a:gd name="T11" fmla="*/ 670025 h 1858963"/>
              <a:gd name="T12" fmla="*/ 798444 w 1858963"/>
              <a:gd name="T13" fmla="*/ 9282 h 1858963"/>
              <a:gd name="T14" fmla="*/ -1 w 1858963"/>
              <a:gd name="T15" fmla="*/ 929481 h 1858963"/>
              <a:gd name="T16" fmla="*/ 0 w 1858963"/>
              <a:gd name="T17" fmla="*/ 929482 h 18589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8963" h="1858963">
                <a:moveTo>
                  <a:pt x="0" y="929482"/>
                </a:moveTo>
                <a:cubicBezTo>
                  <a:pt x="0" y="466767"/>
                  <a:pt x="340351" y="74516"/>
                  <a:pt x="798445" y="9283"/>
                </a:cubicBezTo>
                <a:cubicBezTo>
                  <a:pt x="1256539" y="-55950"/>
                  <a:pt x="1692854" y="225703"/>
                  <a:pt x="1822017" y="670026"/>
                </a:cubicBezTo>
                <a:cubicBezTo>
                  <a:pt x="1951180" y="1114348"/>
                  <a:pt x="1733850" y="1586013"/>
                  <a:pt x="1312175" y="1776526"/>
                </a:cubicBezTo>
                <a:lnTo>
                  <a:pt x="1312174" y="1776525"/>
                </a:lnTo>
                <a:cubicBezTo>
                  <a:pt x="1733849" y="1586013"/>
                  <a:pt x="1951179" y="1114348"/>
                  <a:pt x="1822016" y="670025"/>
                </a:cubicBezTo>
                <a:cubicBezTo>
                  <a:pt x="1692853" y="225703"/>
                  <a:pt x="1256538" y="-55951"/>
                  <a:pt x="798444" y="9282"/>
                </a:cubicBezTo>
                <a:cubicBezTo>
                  <a:pt x="340350" y="74515"/>
                  <a:pt x="-1" y="466766"/>
                  <a:pt x="-1" y="929481"/>
                </a:cubicBezTo>
                <a:lnTo>
                  <a:pt x="0" y="929482"/>
                </a:lnTo>
                <a:close/>
              </a:path>
            </a:pathLst>
          </a:custGeom>
          <a:noFill/>
          <a:ln w="12700" cap="flat" cmpd="sng">
            <a:solidFill>
              <a:srgbClr val="BFBFBF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6150" name="椭圆 3"/>
          <p:cNvSpPr>
            <a:spLocks noChangeArrowheads="1"/>
          </p:cNvSpPr>
          <p:nvPr/>
        </p:nvSpPr>
        <p:spPr bwMode="auto">
          <a:xfrm>
            <a:off x="3893344" y="1507331"/>
            <a:ext cx="1185863" cy="1185863"/>
          </a:xfrm>
          <a:prstGeom prst="ellipse">
            <a:avLst/>
          </a:prstGeom>
          <a:solidFill>
            <a:srgbClr val="A6A6A6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51" name="椭圆 52"/>
          <p:cNvSpPr>
            <a:spLocks noChangeArrowheads="1"/>
          </p:cNvSpPr>
          <p:nvPr/>
        </p:nvSpPr>
        <p:spPr bwMode="auto">
          <a:xfrm>
            <a:off x="3914775" y="2901553"/>
            <a:ext cx="1185863" cy="1185863"/>
          </a:xfrm>
          <a:prstGeom prst="ellipse">
            <a:avLst/>
          </a:prstGeom>
          <a:solidFill>
            <a:srgbClr val="F2F2F2"/>
          </a:solidFill>
          <a:ln w="12700">
            <a:solidFill>
              <a:srgbClr val="A6A6A6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52" name="文本框 31"/>
          <p:cNvSpPr txBox="1">
            <a:spLocks noChangeArrowheads="1"/>
          </p:cNvSpPr>
          <p:nvPr/>
        </p:nvSpPr>
        <p:spPr bwMode="auto">
          <a:xfrm>
            <a:off x="1790700" y="2126457"/>
            <a:ext cx="1952625" cy="117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、物理概念清晰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、问题切入点合理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、观点表述明确</a:t>
            </a:r>
            <a:endParaRPr lang="zh-CN" altLang="en-US"/>
          </a:p>
        </p:txBody>
      </p:sp>
      <p:cxnSp>
        <p:nvCxnSpPr>
          <p:cNvPr id="6153" name="直接连接符 6"/>
          <p:cNvCxnSpPr>
            <a:cxnSpLocks noChangeShapeType="1"/>
          </p:cNvCxnSpPr>
          <p:nvPr/>
        </p:nvCxnSpPr>
        <p:spPr bwMode="auto">
          <a:xfrm>
            <a:off x="1790700" y="1793081"/>
            <a:ext cx="0" cy="744141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sp>
        <p:nvSpPr>
          <p:cNvPr id="6154" name="文本框 1"/>
          <p:cNvSpPr txBox="1">
            <a:spLocks noChangeArrowheads="1"/>
          </p:cNvSpPr>
          <p:nvPr/>
        </p:nvSpPr>
        <p:spPr bwMode="auto">
          <a:xfrm>
            <a:off x="5381626" y="3296841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2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6155" name="文本框 7"/>
          <p:cNvSpPr txBox="1">
            <a:spLocks noChangeArrowheads="1"/>
          </p:cNvSpPr>
          <p:nvPr/>
        </p:nvSpPr>
        <p:spPr bwMode="auto">
          <a:xfrm>
            <a:off x="5766198" y="3086101"/>
            <a:ext cx="1549003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缺点</a:t>
            </a:r>
          </a:p>
        </p:txBody>
      </p:sp>
      <p:sp>
        <p:nvSpPr>
          <p:cNvPr id="6156" name="文本框 31"/>
          <p:cNvSpPr txBox="1">
            <a:spLocks noChangeArrowheads="1"/>
          </p:cNvSpPr>
          <p:nvPr/>
        </p:nvSpPr>
        <p:spPr bwMode="auto">
          <a:xfrm>
            <a:off x="5766197" y="3457575"/>
            <a:ext cx="1952625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、物理概念不清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、细节纠缠过多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、没有切中要点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157" name="直接连接符 60"/>
          <p:cNvCxnSpPr>
            <a:cxnSpLocks noChangeShapeType="1"/>
          </p:cNvCxnSpPr>
          <p:nvPr/>
        </p:nvCxnSpPr>
        <p:spPr bwMode="auto">
          <a:xfrm>
            <a:off x="5748338" y="3143250"/>
            <a:ext cx="0" cy="744141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pic>
        <p:nvPicPr>
          <p:cNvPr id="6158" name="图片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1951" y="1785938"/>
            <a:ext cx="651272" cy="65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图片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8131" y="3105150"/>
            <a:ext cx="820341" cy="82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0" name="文本框 7"/>
          <p:cNvSpPr txBox="1">
            <a:spLocks noChangeArrowheads="1"/>
          </p:cNvSpPr>
          <p:nvPr/>
        </p:nvSpPr>
        <p:spPr bwMode="auto">
          <a:xfrm>
            <a:off x="3299222" y="661988"/>
            <a:ext cx="25193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27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反方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同心圆 17"/>
          <p:cNvSpPr>
            <a:spLocks/>
          </p:cNvSpPr>
          <p:nvPr/>
        </p:nvSpPr>
        <p:spPr bwMode="auto">
          <a:xfrm>
            <a:off x="4046935" y="1864519"/>
            <a:ext cx="896540" cy="896541"/>
          </a:xfrm>
          <a:custGeom>
            <a:avLst/>
            <a:gdLst>
              <a:gd name="T0" fmla="*/ 0 w 1032344"/>
              <a:gd name="T1" fmla="*/ 692091 h 1032344"/>
              <a:gd name="T2" fmla="*/ 692091 w 1032344"/>
              <a:gd name="T3" fmla="*/ 0 h 1032344"/>
              <a:gd name="T4" fmla="*/ 1384180 w 1032344"/>
              <a:gd name="T5" fmla="*/ 692091 h 1032344"/>
              <a:gd name="T6" fmla="*/ 692091 w 1032344"/>
              <a:gd name="T7" fmla="*/ 1384182 h 1032344"/>
              <a:gd name="T8" fmla="*/ 0 w 1032344"/>
              <a:gd name="T9" fmla="*/ 692091 h 1032344"/>
              <a:gd name="T10" fmla="*/ 0 w 1032344"/>
              <a:gd name="T11" fmla="*/ 692091 h 1032344"/>
              <a:gd name="T12" fmla="*/ 692091 w 1032344"/>
              <a:gd name="T13" fmla="*/ 1384182 h 1032344"/>
              <a:gd name="T14" fmla="*/ 1384180 w 1032344"/>
              <a:gd name="T15" fmla="*/ 692091 h 1032344"/>
              <a:gd name="T16" fmla="*/ 692091 w 1032344"/>
              <a:gd name="T17" fmla="*/ 0 h 1032344"/>
              <a:gd name="T18" fmla="*/ 0 w 1032344"/>
              <a:gd name="T19" fmla="*/ 692091 h 10323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32344" h="1032344">
                <a:moveTo>
                  <a:pt x="0" y="516172"/>
                </a:moveTo>
                <a:cubicBezTo>
                  <a:pt x="0" y="231098"/>
                  <a:pt x="231098" y="0"/>
                  <a:pt x="516172" y="0"/>
                </a:cubicBezTo>
                <a:cubicBezTo>
                  <a:pt x="801246" y="0"/>
                  <a:pt x="1032344" y="231098"/>
                  <a:pt x="1032344" y="516172"/>
                </a:cubicBezTo>
                <a:cubicBezTo>
                  <a:pt x="1032344" y="801246"/>
                  <a:pt x="801246" y="1032344"/>
                  <a:pt x="516172" y="1032344"/>
                </a:cubicBezTo>
                <a:cubicBezTo>
                  <a:pt x="231098" y="1032344"/>
                  <a:pt x="0" y="801246"/>
                  <a:pt x="0" y="516172"/>
                </a:cubicBezTo>
                <a:close/>
                <a:moveTo>
                  <a:pt x="0" y="516172"/>
                </a:moveTo>
                <a:cubicBezTo>
                  <a:pt x="0" y="801246"/>
                  <a:pt x="231098" y="1032344"/>
                  <a:pt x="516172" y="1032344"/>
                </a:cubicBezTo>
                <a:cubicBezTo>
                  <a:pt x="801246" y="1032344"/>
                  <a:pt x="1032344" y="801246"/>
                  <a:pt x="1032344" y="516172"/>
                </a:cubicBezTo>
                <a:cubicBezTo>
                  <a:pt x="1032344" y="231098"/>
                  <a:pt x="801246" y="0"/>
                  <a:pt x="516172" y="0"/>
                </a:cubicBezTo>
                <a:cubicBezTo>
                  <a:pt x="231098" y="0"/>
                  <a:pt x="0" y="231098"/>
                  <a:pt x="0" y="516172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BFBFBF">
                <a:alpha val="67058"/>
              </a:srgbClr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7171" name="同心圆 18"/>
          <p:cNvSpPr>
            <a:spLocks/>
          </p:cNvSpPr>
          <p:nvPr/>
        </p:nvSpPr>
        <p:spPr bwMode="auto">
          <a:xfrm>
            <a:off x="4196954" y="2014537"/>
            <a:ext cx="596503" cy="596504"/>
          </a:xfrm>
          <a:custGeom>
            <a:avLst/>
            <a:gdLst>
              <a:gd name="T0" fmla="*/ 0 w 687514"/>
              <a:gd name="T1" fmla="*/ 460038 h 687513"/>
              <a:gd name="T2" fmla="*/ 460036 w 687514"/>
              <a:gd name="T3" fmla="*/ 0 h 687513"/>
              <a:gd name="T4" fmla="*/ 920070 w 687514"/>
              <a:gd name="T5" fmla="*/ 460038 h 687513"/>
              <a:gd name="T6" fmla="*/ 460036 w 687514"/>
              <a:gd name="T7" fmla="*/ 920075 h 687513"/>
              <a:gd name="T8" fmla="*/ 0 w 687514"/>
              <a:gd name="T9" fmla="*/ 460038 h 687513"/>
              <a:gd name="T10" fmla="*/ 0 w 687514"/>
              <a:gd name="T11" fmla="*/ 460038 h 687513"/>
              <a:gd name="T12" fmla="*/ 460036 w 687514"/>
              <a:gd name="T13" fmla="*/ 920075 h 687513"/>
              <a:gd name="T14" fmla="*/ 920070 w 687514"/>
              <a:gd name="T15" fmla="*/ 460038 h 687513"/>
              <a:gd name="T16" fmla="*/ 460036 w 687514"/>
              <a:gd name="T17" fmla="*/ 0 h 687513"/>
              <a:gd name="T18" fmla="*/ 0 w 687514"/>
              <a:gd name="T19" fmla="*/ 460038 h 6875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87514" h="687513">
                <a:moveTo>
                  <a:pt x="0" y="343757"/>
                </a:moveTo>
                <a:cubicBezTo>
                  <a:pt x="0" y="153905"/>
                  <a:pt x="153905" y="0"/>
                  <a:pt x="343757" y="0"/>
                </a:cubicBezTo>
                <a:cubicBezTo>
                  <a:pt x="533609" y="0"/>
                  <a:pt x="687514" y="153905"/>
                  <a:pt x="687514" y="343757"/>
                </a:cubicBezTo>
                <a:cubicBezTo>
                  <a:pt x="687514" y="533609"/>
                  <a:pt x="533609" y="687514"/>
                  <a:pt x="343757" y="687514"/>
                </a:cubicBezTo>
                <a:cubicBezTo>
                  <a:pt x="153905" y="687514"/>
                  <a:pt x="0" y="533609"/>
                  <a:pt x="0" y="343757"/>
                </a:cubicBezTo>
                <a:close/>
                <a:moveTo>
                  <a:pt x="0" y="343757"/>
                </a:moveTo>
                <a:cubicBezTo>
                  <a:pt x="0" y="533609"/>
                  <a:pt x="153905" y="687514"/>
                  <a:pt x="343757" y="687514"/>
                </a:cubicBezTo>
                <a:cubicBezTo>
                  <a:pt x="533609" y="687514"/>
                  <a:pt x="687514" y="533609"/>
                  <a:pt x="687514" y="343757"/>
                </a:cubicBezTo>
                <a:cubicBezTo>
                  <a:pt x="687514" y="153905"/>
                  <a:pt x="533609" y="0"/>
                  <a:pt x="343757" y="0"/>
                </a:cubicBezTo>
                <a:cubicBezTo>
                  <a:pt x="153905" y="0"/>
                  <a:pt x="0" y="153905"/>
                  <a:pt x="0" y="343757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BFBFBF">
                <a:alpha val="67058"/>
              </a:srgbClr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7172" name="同心圆 19"/>
          <p:cNvSpPr>
            <a:spLocks/>
          </p:cNvSpPr>
          <p:nvPr/>
        </p:nvSpPr>
        <p:spPr bwMode="auto">
          <a:xfrm>
            <a:off x="4282679" y="2100263"/>
            <a:ext cx="425053" cy="426244"/>
          </a:xfrm>
          <a:custGeom>
            <a:avLst/>
            <a:gdLst>
              <a:gd name="T0" fmla="*/ 0 w 490223"/>
              <a:gd name="T1" fmla="*/ 329436 h 490223"/>
              <a:gd name="T2" fmla="*/ 327597 w 490223"/>
              <a:gd name="T3" fmla="*/ 0 h 490223"/>
              <a:gd name="T4" fmla="*/ 655194 w 490223"/>
              <a:gd name="T5" fmla="*/ 329436 h 490223"/>
              <a:gd name="T6" fmla="*/ 327597 w 490223"/>
              <a:gd name="T7" fmla="*/ 658871 h 490223"/>
              <a:gd name="T8" fmla="*/ 0 w 490223"/>
              <a:gd name="T9" fmla="*/ 329436 h 490223"/>
              <a:gd name="T10" fmla="*/ 0 w 490223"/>
              <a:gd name="T11" fmla="*/ 329436 h 490223"/>
              <a:gd name="T12" fmla="*/ 327597 w 490223"/>
              <a:gd name="T13" fmla="*/ 658871 h 490223"/>
              <a:gd name="T14" fmla="*/ 655194 w 490223"/>
              <a:gd name="T15" fmla="*/ 329436 h 490223"/>
              <a:gd name="T16" fmla="*/ 327597 w 490223"/>
              <a:gd name="T17" fmla="*/ 0 h 490223"/>
              <a:gd name="T18" fmla="*/ 0 w 490223"/>
              <a:gd name="T19" fmla="*/ 329436 h 49022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0223" h="490223">
                <a:moveTo>
                  <a:pt x="0" y="245112"/>
                </a:moveTo>
                <a:cubicBezTo>
                  <a:pt x="0" y="109740"/>
                  <a:pt x="109740" y="0"/>
                  <a:pt x="245112" y="0"/>
                </a:cubicBezTo>
                <a:cubicBezTo>
                  <a:pt x="380484" y="0"/>
                  <a:pt x="490224" y="109740"/>
                  <a:pt x="490224" y="245112"/>
                </a:cubicBezTo>
                <a:cubicBezTo>
                  <a:pt x="490224" y="380484"/>
                  <a:pt x="380484" y="490224"/>
                  <a:pt x="245112" y="490224"/>
                </a:cubicBezTo>
                <a:cubicBezTo>
                  <a:pt x="109740" y="490224"/>
                  <a:pt x="0" y="380484"/>
                  <a:pt x="0" y="245112"/>
                </a:cubicBezTo>
                <a:close/>
                <a:moveTo>
                  <a:pt x="0" y="245112"/>
                </a:moveTo>
                <a:cubicBezTo>
                  <a:pt x="0" y="380484"/>
                  <a:pt x="109740" y="490224"/>
                  <a:pt x="245112" y="490224"/>
                </a:cubicBezTo>
                <a:cubicBezTo>
                  <a:pt x="380484" y="490224"/>
                  <a:pt x="490224" y="380484"/>
                  <a:pt x="490224" y="245112"/>
                </a:cubicBezTo>
                <a:cubicBezTo>
                  <a:pt x="490224" y="109740"/>
                  <a:pt x="380484" y="0"/>
                  <a:pt x="245112" y="0"/>
                </a:cubicBezTo>
                <a:cubicBezTo>
                  <a:pt x="109740" y="0"/>
                  <a:pt x="0" y="109740"/>
                  <a:pt x="0" y="245112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BFBFBF">
                <a:alpha val="67058"/>
              </a:srgbClr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cxnSp>
        <p:nvCxnSpPr>
          <p:cNvPr id="7173" name="直接连接符 21"/>
          <p:cNvCxnSpPr>
            <a:cxnSpLocks noChangeShapeType="1"/>
          </p:cNvCxnSpPr>
          <p:nvPr/>
        </p:nvCxnSpPr>
        <p:spPr bwMode="auto">
          <a:xfrm>
            <a:off x="3913585" y="1814513"/>
            <a:ext cx="1157288" cy="0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74" name="直接连接符 23"/>
          <p:cNvCxnSpPr>
            <a:cxnSpLocks noChangeShapeType="1"/>
          </p:cNvCxnSpPr>
          <p:nvPr/>
        </p:nvCxnSpPr>
        <p:spPr bwMode="auto">
          <a:xfrm>
            <a:off x="3921919" y="2811066"/>
            <a:ext cx="1143000" cy="0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75" name="直接连接符 25"/>
          <p:cNvCxnSpPr>
            <a:cxnSpLocks noChangeShapeType="1"/>
          </p:cNvCxnSpPr>
          <p:nvPr/>
        </p:nvCxnSpPr>
        <p:spPr bwMode="auto">
          <a:xfrm>
            <a:off x="4000500" y="1743075"/>
            <a:ext cx="0" cy="1133475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76" name="直接连接符 27"/>
          <p:cNvCxnSpPr>
            <a:cxnSpLocks noChangeShapeType="1"/>
          </p:cNvCxnSpPr>
          <p:nvPr/>
        </p:nvCxnSpPr>
        <p:spPr bwMode="auto">
          <a:xfrm>
            <a:off x="4992291" y="1746648"/>
            <a:ext cx="0" cy="1135856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sp>
        <p:nvSpPr>
          <p:cNvPr id="7177" name="圆角矩形 28"/>
          <p:cNvSpPr>
            <a:spLocks noChangeArrowheads="1"/>
          </p:cNvSpPr>
          <p:nvPr/>
        </p:nvSpPr>
        <p:spPr bwMode="auto">
          <a:xfrm>
            <a:off x="3921919" y="1743075"/>
            <a:ext cx="1148954" cy="1139429"/>
          </a:xfrm>
          <a:prstGeom prst="roundRect">
            <a:avLst>
              <a:gd name="adj" fmla="val 22565"/>
            </a:avLst>
          </a:prstGeom>
          <a:noFill/>
          <a:ln w="12700">
            <a:solidFill>
              <a:srgbClr val="BFBFBF">
                <a:alpha val="67058"/>
              </a:srgbClr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7178" name="直接连接符 32"/>
          <p:cNvCxnSpPr>
            <a:cxnSpLocks noChangeShapeType="1"/>
          </p:cNvCxnSpPr>
          <p:nvPr/>
        </p:nvCxnSpPr>
        <p:spPr bwMode="auto">
          <a:xfrm>
            <a:off x="3921919" y="1735932"/>
            <a:ext cx="1138238" cy="1146572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79" name="直接连接符 34"/>
          <p:cNvCxnSpPr>
            <a:cxnSpLocks noChangeShapeType="1"/>
          </p:cNvCxnSpPr>
          <p:nvPr/>
        </p:nvCxnSpPr>
        <p:spPr bwMode="auto">
          <a:xfrm flipV="1">
            <a:off x="3921919" y="1738313"/>
            <a:ext cx="1146572" cy="1146572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80" name="直接连接符 36"/>
          <p:cNvCxnSpPr>
            <a:cxnSpLocks noChangeShapeType="1"/>
          </p:cNvCxnSpPr>
          <p:nvPr/>
        </p:nvCxnSpPr>
        <p:spPr bwMode="auto">
          <a:xfrm>
            <a:off x="4282679" y="1743076"/>
            <a:ext cx="0" cy="1135856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81" name="直接连接符 38"/>
          <p:cNvCxnSpPr>
            <a:cxnSpLocks noChangeShapeType="1"/>
            <a:endCxn id="7177" idx="2"/>
          </p:cNvCxnSpPr>
          <p:nvPr/>
        </p:nvCxnSpPr>
        <p:spPr bwMode="auto">
          <a:xfrm>
            <a:off x="4488657" y="1738313"/>
            <a:ext cx="7144" cy="1144191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82" name="直接连接符 40"/>
          <p:cNvCxnSpPr>
            <a:cxnSpLocks noChangeShapeType="1"/>
          </p:cNvCxnSpPr>
          <p:nvPr/>
        </p:nvCxnSpPr>
        <p:spPr bwMode="auto">
          <a:xfrm>
            <a:off x="4702969" y="1743075"/>
            <a:ext cx="0" cy="1141810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83" name="直接连接符 42"/>
          <p:cNvCxnSpPr>
            <a:cxnSpLocks noChangeShapeType="1"/>
          </p:cNvCxnSpPr>
          <p:nvPr/>
        </p:nvCxnSpPr>
        <p:spPr bwMode="auto">
          <a:xfrm>
            <a:off x="3921919" y="2100263"/>
            <a:ext cx="1148954" cy="0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84" name="直接连接符 44"/>
          <p:cNvCxnSpPr>
            <a:cxnSpLocks noChangeShapeType="1"/>
            <a:stCxn id="7177" idx="1"/>
            <a:endCxn id="7177" idx="3"/>
          </p:cNvCxnSpPr>
          <p:nvPr/>
        </p:nvCxnSpPr>
        <p:spPr bwMode="auto">
          <a:xfrm>
            <a:off x="3921919" y="2313385"/>
            <a:ext cx="1148954" cy="0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cxnSp>
        <p:nvCxnSpPr>
          <p:cNvPr id="7185" name="直接连接符 46"/>
          <p:cNvCxnSpPr>
            <a:cxnSpLocks noChangeShapeType="1"/>
          </p:cNvCxnSpPr>
          <p:nvPr/>
        </p:nvCxnSpPr>
        <p:spPr bwMode="auto">
          <a:xfrm>
            <a:off x="3921919" y="2526506"/>
            <a:ext cx="1146572" cy="0"/>
          </a:xfrm>
          <a:prstGeom prst="line">
            <a:avLst/>
          </a:prstGeom>
          <a:noFill/>
          <a:ln w="6350">
            <a:solidFill>
              <a:srgbClr val="BFBFBF">
                <a:alpha val="67058"/>
              </a:srgbClr>
            </a:solidFill>
            <a:round/>
            <a:headEnd/>
            <a:tailEnd/>
          </a:ln>
        </p:spPr>
      </p:cxnSp>
      <p:sp>
        <p:nvSpPr>
          <p:cNvPr id="7186" name="圆角矩形 6"/>
          <p:cNvSpPr>
            <a:spLocks noChangeArrowheads="1"/>
          </p:cNvSpPr>
          <p:nvPr/>
        </p:nvSpPr>
        <p:spPr bwMode="auto">
          <a:xfrm rot="2760000">
            <a:off x="4117181" y="2025254"/>
            <a:ext cx="414338" cy="238125"/>
          </a:xfrm>
          <a:prstGeom prst="roundRect">
            <a:avLst>
              <a:gd name="adj" fmla="val 50000"/>
            </a:avLst>
          </a:prstGeom>
          <a:solidFill>
            <a:srgbClr val="FE6F46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87" name="圆角矩形 10"/>
          <p:cNvSpPr>
            <a:spLocks noChangeArrowheads="1"/>
          </p:cNvSpPr>
          <p:nvPr/>
        </p:nvSpPr>
        <p:spPr bwMode="auto">
          <a:xfrm>
            <a:off x="4046935" y="2195513"/>
            <a:ext cx="414338" cy="236935"/>
          </a:xfrm>
          <a:prstGeom prst="roundRect">
            <a:avLst>
              <a:gd name="adj" fmla="val 50000"/>
            </a:avLst>
          </a:prstGeom>
          <a:solidFill>
            <a:srgbClr val="D779AE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88" name="圆角矩形 11"/>
          <p:cNvSpPr>
            <a:spLocks noChangeArrowheads="1"/>
          </p:cNvSpPr>
          <p:nvPr/>
        </p:nvSpPr>
        <p:spPr bwMode="auto">
          <a:xfrm rot="-2760000">
            <a:off x="4117777" y="2365177"/>
            <a:ext cx="414338" cy="236934"/>
          </a:xfrm>
          <a:prstGeom prst="roundRect">
            <a:avLst>
              <a:gd name="adj" fmla="val 50000"/>
            </a:avLst>
          </a:prstGeom>
          <a:solidFill>
            <a:srgbClr val="A382C4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89" name="圆角矩形 12"/>
          <p:cNvSpPr>
            <a:spLocks noChangeArrowheads="1"/>
          </p:cNvSpPr>
          <p:nvPr/>
        </p:nvSpPr>
        <p:spPr bwMode="auto">
          <a:xfrm rot="-5400000">
            <a:off x="4282678" y="2432447"/>
            <a:ext cx="414338" cy="235744"/>
          </a:xfrm>
          <a:prstGeom prst="roundRect">
            <a:avLst>
              <a:gd name="adj" fmla="val 50000"/>
            </a:avLst>
          </a:prstGeom>
          <a:solidFill>
            <a:srgbClr val="87ADD6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90" name="圆角矩形 13"/>
          <p:cNvSpPr>
            <a:spLocks noChangeArrowheads="1"/>
          </p:cNvSpPr>
          <p:nvPr/>
        </p:nvSpPr>
        <p:spPr bwMode="auto">
          <a:xfrm rot="8040000">
            <a:off x="4541044" y="2276475"/>
            <a:ext cx="238125" cy="414338"/>
          </a:xfrm>
          <a:prstGeom prst="roundRect">
            <a:avLst>
              <a:gd name="adj" fmla="val 50000"/>
            </a:avLst>
          </a:prstGeom>
          <a:solidFill>
            <a:srgbClr val="7CC182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91" name="圆角矩形 14"/>
          <p:cNvSpPr>
            <a:spLocks noChangeArrowheads="1"/>
          </p:cNvSpPr>
          <p:nvPr/>
        </p:nvSpPr>
        <p:spPr bwMode="auto">
          <a:xfrm rot="10800000">
            <a:off x="4527947" y="2190750"/>
            <a:ext cx="415528" cy="235744"/>
          </a:xfrm>
          <a:prstGeom prst="roundRect">
            <a:avLst>
              <a:gd name="adj" fmla="val 50000"/>
            </a:avLst>
          </a:prstGeom>
          <a:solidFill>
            <a:srgbClr val="BBDE03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92" name="圆角矩形 16"/>
          <p:cNvSpPr>
            <a:spLocks noChangeArrowheads="1"/>
          </p:cNvSpPr>
          <p:nvPr/>
        </p:nvSpPr>
        <p:spPr bwMode="auto">
          <a:xfrm rot="5400000">
            <a:off x="4282083" y="1950839"/>
            <a:ext cx="414338" cy="236934"/>
          </a:xfrm>
          <a:prstGeom prst="roundRect">
            <a:avLst>
              <a:gd name="adj" fmla="val 50000"/>
            </a:avLst>
          </a:prstGeom>
          <a:solidFill>
            <a:srgbClr val="FCAF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93" name="圆角矩形 15"/>
          <p:cNvSpPr>
            <a:spLocks noChangeArrowheads="1"/>
          </p:cNvSpPr>
          <p:nvPr/>
        </p:nvSpPr>
        <p:spPr bwMode="auto">
          <a:xfrm rot="8100000">
            <a:off x="4460081" y="2026444"/>
            <a:ext cx="414338" cy="236935"/>
          </a:xfrm>
          <a:prstGeom prst="roundRect">
            <a:avLst>
              <a:gd name="adj" fmla="val 50000"/>
            </a:avLst>
          </a:prstGeom>
          <a:solidFill>
            <a:srgbClr val="F1EB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94" name="文本框 49"/>
          <p:cNvSpPr txBox="1">
            <a:spLocks noChangeArrowheads="1"/>
          </p:cNvSpPr>
          <p:nvPr/>
        </p:nvSpPr>
        <p:spPr bwMode="auto">
          <a:xfrm>
            <a:off x="3821906" y="2940844"/>
            <a:ext cx="1414463" cy="43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4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rPr>
              <a:t>谢谢观看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1"/>
          <p:cNvSpPr txBox="1">
            <a:spLocks noChangeArrowheads="1"/>
          </p:cNvSpPr>
          <p:nvPr/>
        </p:nvSpPr>
        <p:spPr bwMode="auto">
          <a:xfrm>
            <a:off x="902494" y="1282303"/>
            <a:ext cx="30718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2400" dirty="0">
                <a:solidFill>
                  <a:srgbClr val="404040"/>
                </a:solidFill>
              </a:rPr>
              <a:t>Q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8195" name="文本框 7"/>
          <p:cNvSpPr txBox="1">
            <a:spLocks noChangeArrowheads="1"/>
          </p:cNvSpPr>
          <p:nvPr/>
        </p:nvSpPr>
        <p:spPr bwMode="auto">
          <a:xfrm>
            <a:off x="1287066" y="1153716"/>
            <a:ext cx="5720953" cy="260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n-US" altLang="zh-CN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、理论</a:t>
            </a:r>
            <a:endParaRPr lang="en-US" altLang="zh-CN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模型建立不合理；对混沌的理解有偏差；混沌模型的建立不合理；理论建立与实验有偏差；强迫力不是恒定的</a:t>
            </a:r>
            <a:endParaRPr lang="en-US" altLang="zh-CN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、实验</a:t>
            </a:r>
            <a:endParaRPr lang="en-US" altLang="zh-CN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实验设计不合理；变量控制不单一；没有给出混沌现象出现的可靠判据；没有对混沌现象进行具体分析；电压不变改频率仍会使磁场变化</a:t>
            </a:r>
            <a:endParaRPr lang="en-US" altLang="zh-CN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、展示</a:t>
            </a:r>
            <a:endParaRPr lang="en-US" altLang="zh-CN" sz="15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5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数据图上图例未标示清楚，横纵坐标物理意义不明确；模拟图上颜色变化图例未标示清楚；每组数据没有给出明确结论；参考文献格式不合理；引用文献的图和文字但没表明出处</a:t>
            </a:r>
          </a:p>
        </p:txBody>
      </p:sp>
      <p:cxnSp>
        <p:nvCxnSpPr>
          <p:cNvPr id="8196" name="直接连接符 6"/>
          <p:cNvCxnSpPr>
            <a:cxnSpLocks noChangeShapeType="1"/>
          </p:cNvCxnSpPr>
          <p:nvPr/>
        </p:nvCxnSpPr>
        <p:spPr bwMode="auto">
          <a:xfrm>
            <a:off x="1270397" y="1210866"/>
            <a:ext cx="0" cy="3445669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/>
          </a:ln>
        </p:spPr>
      </p:cxn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297341" y="236935"/>
            <a:ext cx="1394222" cy="1394222"/>
            <a:chOff x="0" y="0"/>
            <a:chExt cx="1858963" cy="1858963"/>
          </a:xfrm>
        </p:grpSpPr>
        <p:sp>
          <p:nvSpPr>
            <p:cNvPr id="8207" name="空心弧 2"/>
            <p:cNvSpPr>
              <a:spLocks/>
            </p:cNvSpPr>
            <p:nvPr/>
          </p:nvSpPr>
          <p:spPr bwMode="auto">
            <a:xfrm rot="-6300000">
              <a:off x="0" y="0"/>
              <a:ext cx="1858963" cy="1858963"/>
            </a:xfrm>
            <a:custGeom>
              <a:avLst/>
              <a:gdLst>
                <a:gd name="T0" fmla="*/ 1091255 w 1858963"/>
                <a:gd name="T1" fmla="*/ 1844777 h 1858963"/>
                <a:gd name="T2" fmla="*/ 124971 w 1858963"/>
                <a:gd name="T3" fmla="*/ 1394991 h 1858963"/>
                <a:gd name="T4" fmla="*/ 216559 w 1858963"/>
                <a:gd name="T5" fmla="*/ 333094 h 1858963"/>
                <a:gd name="T6" fmla="*/ 1245588 w 1858963"/>
                <a:gd name="T7" fmla="*/ 55403 h 1858963"/>
                <a:gd name="T8" fmla="*/ 1858960 w 1858963"/>
                <a:gd name="T9" fmla="*/ 927061 h 1858963"/>
                <a:gd name="T10" fmla="*/ 1245588 w 1858963"/>
                <a:gd name="T11" fmla="*/ 55403 h 1858963"/>
                <a:gd name="T12" fmla="*/ 216559 w 1858963"/>
                <a:gd name="T13" fmla="*/ 333094 h 1858963"/>
                <a:gd name="T14" fmla="*/ 124971 w 1858963"/>
                <a:gd name="T15" fmla="*/ 1394991 h 1858963"/>
                <a:gd name="T16" fmla="*/ 1091255 w 1858963"/>
                <a:gd name="T17" fmla="*/ 1844777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58963" h="1858963">
                  <a:moveTo>
                    <a:pt x="1091255" y="1844777"/>
                  </a:moveTo>
                  <a:cubicBezTo>
                    <a:pt x="706651" y="1912754"/>
                    <a:pt x="320576" y="1733044"/>
                    <a:pt x="124971" y="1394991"/>
                  </a:cubicBezTo>
                  <a:cubicBezTo>
                    <a:pt x="-70635" y="1056938"/>
                    <a:pt x="-34041" y="632662"/>
                    <a:pt x="216559" y="333094"/>
                  </a:cubicBezTo>
                  <a:cubicBezTo>
                    <a:pt x="467159" y="33526"/>
                    <a:pt x="878303" y="-77424"/>
                    <a:pt x="1245588" y="55403"/>
                  </a:cubicBezTo>
                  <a:cubicBezTo>
                    <a:pt x="1612873" y="188230"/>
                    <a:pt x="1857943" y="536497"/>
                    <a:pt x="1858960" y="927061"/>
                  </a:cubicBezTo>
                  <a:cubicBezTo>
                    <a:pt x="1857943" y="536497"/>
                    <a:pt x="1612873" y="188230"/>
                    <a:pt x="1245588" y="55403"/>
                  </a:cubicBezTo>
                  <a:cubicBezTo>
                    <a:pt x="878303" y="-77424"/>
                    <a:pt x="467159" y="33526"/>
                    <a:pt x="216559" y="333094"/>
                  </a:cubicBezTo>
                  <a:cubicBezTo>
                    <a:pt x="-34041" y="632662"/>
                    <a:pt x="-70635" y="1056938"/>
                    <a:pt x="124971" y="1394991"/>
                  </a:cubicBezTo>
                  <a:cubicBezTo>
                    <a:pt x="320577" y="1733044"/>
                    <a:pt x="706651" y="1912754"/>
                    <a:pt x="1091255" y="1844777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BFBFB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208" name="椭圆 3"/>
            <p:cNvSpPr>
              <a:spLocks noChangeArrowheads="1"/>
            </p:cNvSpPr>
            <p:nvPr/>
          </p:nvSpPr>
          <p:spPr bwMode="auto">
            <a:xfrm>
              <a:off x="138986" y="123825"/>
              <a:ext cx="1581150" cy="1581150"/>
            </a:xfrm>
            <a:prstGeom prst="ellipse">
              <a:avLst/>
            </a:prstGeom>
            <a:solidFill>
              <a:srgbClr val="A6A6A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8209" name="图片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0773" y="495876"/>
              <a:ext cx="867449" cy="867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297341" y="1905001"/>
            <a:ext cx="1394222" cy="1394222"/>
            <a:chOff x="0" y="0"/>
            <a:chExt cx="1858963" cy="1858963"/>
          </a:xfrm>
        </p:grpSpPr>
        <p:sp>
          <p:nvSpPr>
            <p:cNvPr id="8204" name="空心弧 47"/>
            <p:cNvSpPr>
              <a:spLocks/>
            </p:cNvSpPr>
            <p:nvPr/>
          </p:nvSpPr>
          <p:spPr bwMode="auto">
            <a:xfrm rot="16200000" flipH="1">
              <a:off x="0" y="0"/>
              <a:ext cx="1858963" cy="1858963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noFill/>
            <a:ln w="12700" cap="flat" cmpd="sng">
              <a:solidFill>
                <a:srgbClr val="BFBFB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205" name="椭圆 52"/>
            <p:cNvSpPr>
              <a:spLocks noChangeArrowheads="1"/>
            </p:cNvSpPr>
            <p:nvPr/>
          </p:nvSpPr>
          <p:spPr bwMode="auto">
            <a:xfrm>
              <a:off x="136525" y="123825"/>
              <a:ext cx="1581150" cy="1581150"/>
            </a:xfrm>
            <a:prstGeom prst="ellipse">
              <a:avLst/>
            </a:prstGeom>
            <a:solidFill>
              <a:srgbClr val="F2F2F2"/>
            </a:solidFill>
            <a:ln w="12700">
              <a:solidFill>
                <a:srgbClr val="A6A6A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8206" name="图片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0037" y="395118"/>
              <a:ext cx="1094125" cy="1094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9" name="文本框 7"/>
          <p:cNvSpPr txBox="1">
            <a:spLocks noChangeArrowheads="1"/>
          </p:cNvSpPr>
          <p:nvPr/>
        </p:nvSpPr>
        <p:spPr bwMode="auto">
          <a:xfrm>
            <a:off x="902494" y="575072"/>
            <a:ext cx="25193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7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提前准备</a:t>
            </a:r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7297341" y="3558778"/>
            <a:ext cx="1394222" cy="1394222"/>
            <a:chOff x="0" y="0"/>
            <a:chExt cx="1858963" cy="1858963"/>
          </a:xfrm>
        </p:grpSpPr>
        <p:sp>
          <p:nvSpPr>
            <p:cNvPr id="8201" name="空心弧 19"/>
            <p:cNvSpPr>
              <a:spLocks/>
            </p:cNvSpPr>
            <p:nvPr/>
          </p:nvSpPr>
          <p:spPr bwMode="auto">
            <a:xfrm rot="-8100000">
              <a:off x="0" y="0"/>
              <a:ext cx="1858963" cy="1858963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noFill/>
            <a:ln w="12700" cap="flat" cmpd="sng">
              <a:solidFill>
                <a:srgbClr val="BFBFB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202" name="椭圆 20"/>
            <p:cNvSpPr>
              <a:spLocks noChangeArrowheads="1"/>
            </p:cNvSpPr>
            <p:nvPr/>
          </p:nvSpPr>
          <p:spPr bwMode="auto">
            <a:xfrm>
              <a:off x="138986" y="123825"/>
              <a:ext cx="1581150" cy="1581150"/>
            </a:xfrm>
            <a:prstGeom prst="ellipse">
              <a:avLst/>
            </a:prstGeom>
            <a:solidFill>
              <a:srgbClr val="A6A6A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8203" name="图片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2702" y="387592"/>
              <a:ext cx="958840" cy="958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305</Words>
  <Application>Microsoft Office PowerPoint</Application>
  <PresentationFormat>全屏显示(16:9)</PresentationFormat>
  <Paragraphs>50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alan zhu</dc:creator>
  <cp:lastModifiedBy>alan zhu</cp:lastModifiedBy>
  <cp:revision>1</cp:revision>
  <dcterms:created xsi:type="dcterms:W3CDTF">2015-07-10T19:10:38Z</dcterms:created>
  <dcterms:modified xsi:type="dcterms:W3CDTF">2015-07-10T19:13:24Z</dcterms:modified>
</cp:coreProperties>
</file>